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webextensions/webextension3.xml" ContentType="application/vnd.ms-office.webextension+xml"/>
  <Override PartName="/ppt/webextensions/webextension4.xml" ContentType="application/vnd.ms-office.webextension+xml"/>
  <Override PartName="/ppt/webextensions/webextension5.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8" r:id="rId1"/>
    <p:sldMasterId id="2147483724" r:id="rId2"/>
  </p:sldMasterIdLst>
  <p:notesMasterIdLst>
    <p:notesMasterId r:id="rId16"/>
  </p:notesMasterIdLst>
  <p:sldIdLst>
    <p:sldId id="277" r:id="rId3"/>
    <p:sldId id="284" r:id="rId4"/>
    <p:sldId id="380" r:id="rId5"/>
    <p:sldId id="381" r:id="rId6"/>
    <p:sldId id="404" r:id="rId7"/>
    <p:sldId id="382" r:id="rId8"/>
    <p:sldId id="566" r:id="rId9"/>
    <p:sldId id="384" r:id="rId10"/>
    <p:sldId id="383" r:id="rId11"/>
    <p:sldId id="263" r:id="rId12"/>
    <p:sldId id="393" r:id="rId13"/>
    <p:sldId id="399" r:id="rId14"/>
    <p:sldId id="416" r:id="rId15"/>
  </p:sldIdLst>
  <p:sldSz cx="14630400" cy="8229600"/>
  <p:notesSz cx="8229600" cy="146304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005" autoAdjust="0"/>
    <p:restoredTop sz="94610"/>
  </p:normalViewPr>
  <p:slideViewPr>
    <p:cSldViewPr snapToGrid="0" snapToObjects="1">
      <p:cViewPr varScale="1">
        <p:scale>
          <a:sx n="53" d="100"/>
          <a:sy n="53" d="100"/>
        </p:scale>
        <p:origin x="504"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2F4BAC-3179-40F5-AD21-8265AFFAF408}" type="doc">
      <dgm:prSet loTypeId="urn:microsoft.com/office/officeart/2005/8/layout/matrix2" loCatId="matrix" qsTypeId="urn:microsoft.com/office/officeart/2005/8/quickstyle/simple2" qsCatId="simple" csTypeId="urn:microsoft.com/office/officeart/2005/8/colors/accent0_3" csCatId="mainScheme" phldr="1"/>
      <dgm:spPr/>
      <dgm:t>
        <a:bodyPr/>
        <a:lstStyle/>
        <a:p>
          <a:endParaRPr lang="en-US"/>
        </a:p>
      </dgm:t>
    </dgm:pt>
    <dgm:pt modelId="{DC8488B7-BDF5-4E4A-B9C7-13DE754ED4B7}">
      <dgm:prSet/>
      <dgm:spPr/>
      <dgm:t>
        <a:bodyPr/>
        <a:lstStyle/>
        <a:p>
          <a:r>
            <a:rPr lang="en-US" b="1"/>
            <a:t>Employee Well-being</a:t>
          </a:r>
          <a:endParaRPr lang="en-US"/>
        </a:p>
      </dgm:t>
    </dgm:pt>
    <dgm:pt modelId="{FB60F424-F707-4CBB-991F-E465F9289852}" type="parTrans" cxnId="{8F9EC220-E969-4240-ADE9-8697BA97BB14}">
      <dgm:prSet/>
      <dgm:spPr/>
      <dgm:t>
        <a:bodyPr/>
        <a:lstStyle/>
        <a:p>
          <a:endParaRPr lang="en-US"/>
        </a:p>
      </dgm:t>
    </dgm:pt>
    <dgm:pt modelId="{B7276355-428B-48DC-9F38-C96C7D609C79}" type="sibTrans" cxnId="{8F9EC220-E969-4240-ADE9-8697BA97BB14}">
      <dgm:prSet/>
      <dgm:spPr/>
      <dgm:t>
        <a:bodyPr/>
        <a:lstStyle/>
        <a:p>
          <a:endParaRPr lang="en-US"/>
        </a:p>
      </dgm:t>
    </dgm:pt>
    <dgm:pt modelId="{D6F7C071-AF1A-42D4-8464-2992965E11B1}">
      <dgm:prSet/>
      <dgm:spPr/>
      <dgm:t>
        <a:bodyPr/>
        <a:lstStyle/>
        <a:p>
          <a:r>
            <a:rPr lang="en-US" b="1"/>
            <a:t>Community Engagement</a:t>
          </a:r>
          <a:endParaRPr lang="en-US"/>
        </a:p>
      </dgm:t>
    </dgm:pt>
    <dgm:pt modelId="{A18414C2-181A-43B1-8A52-4012724B69A2}" type="parTrans" cxnId="{59D36C2C-D838-4A87-9BBE-B948755F106B}">
      <dgm:prSet/>
      <dgm:spPr/>
      <dgm:t>
        <a:bodyPr/>
        <a:lstStyle/>
        <a:p>
          <a:endParaRPr lang="en-US"/>
        </a:p>
      </dgm:t>
    </dgm:pt>
    <dgm:pt modelId="{35BE79E4-8B3A-4D05-AC88-8884D21372E1}" type="sibTrans" cxnId="{59D36C2C-D838-4A87-9BBE-B948755F106B}">
      <dgm:prSet/>
      <dgm:spPr/>
      <dgm:t>
        <a:bodyPr/>
        <a:lstStyle/>
        <a:p>
          <a:endParaRPr lang="en-US"/>
        </a:p>
      </dgm:t>
    </dgm:pt>
    <dgm:pt modelId="{B5BDE263-6B96-4F1A-9DCA-4716ADB37B64}">
      <dgm:prSet/>
      <dgm:spPr/>
      <dgm:t>
        <a:bodyPr/>
        <a:lstStyle/>
        <a:p>
          <a:r>
            <a:rPr lang="en-US" b="1"/>
            <a:t>Environmental Responsibility</a:t>
          </a:r>
          <a:endParaRPr lang="en-US"/>
        </a:p>
      </dgm:t>
    </dgm:pt>
    <dgm:pt modelId="{6882AFF8-F287-4B19-9D27-9EDB3EDFF0AE}" type="parTrans" cxnId="{B8A8DB7F-4976-47B3-8CE8-8AF5F0C35037}">
      <dgm:prSet/>
      <dgm:spPr/>
      <dgm:t>
        <a:bodyPr/>
        <a:lstStyle/>
        <a:p>
          <a:endParaRPr lang="en-US"/>
        </a:p>
      </dgm:t>
    </dgm:pt>
    <dgm:pt modelId="{3B3AA8AA-E37B-4067-AF6D-688FC6D52A0E}" type="sibTrans" cxnId="{B8A8DB7F-4976-47B3-8CE8-8AF5F0C35037}">
      <dgm:prSet/>
      <dgm:spPr/>
      <dgm:t>
        <a:bodyPr/>
        <a:lstStyle/>
        <a:p>
          <a:endParaRPr lang="en-US"/>
        </a:p>
      </dgm:t>
    </dgm:pt>
    <dgm:pt modelId="{1ACB6688-811F-4754-9FFF-E669B2F80C44}">
      <dgm:prSet/>
      <dgm:spPr/>
      <dgm:t>
        <a:bodyPr/>
        <a:lstStyle/>
        <a:p>
          <a:r>
            <a:rPr lang="en-US" b="1"/>
            <a:t>Materiality Assessment</a:t>
          </a:r>
          <a:endParaRPr lang="en-US"/>
        </a:p>
      </dgm:t>
    </dgm:pt>
    <dgm:pt modelId="{9401BB89-2EE5-4E3F-A574-BE606C59435B}" type="parTrans" cxnId="{EF32B1CE-B7F6-49D0-BB70-AE7DB4511718}">
      <dgm:prSet/>
      <dgm:spPr/>
      <dgm:t>
        <a:bodyPr/>
        <a:lstStyle/>
        <a:p>
          <a:endParaRPr lang="en-US"/>
        </a:p>
      </dgm:t>
    </dgm:pt>
    <dgm:pt modelId="{58D5748F-3A1F-4747-BD3C-5DD168C63B1E}" type="sibTrans" cxnId="{EF32B1CE-B7F6-49D0-BB70-AE7DB4511718}">
      <dgm:prSet/>
      <dgm:spPr/>
      <dgm:t>
        <a:bodyPr/>
        <a:lstStyle/>
        <a:p>
          <a:endParaRPr lang="en-US"/>
        </a:p>
      </dgm:t>
    </dgm:pt>
    <dgm:pt modelId="{A2BE0BFB-5D45-449F-8B7B-E0931D7E0930}" type="pres">
      <dgm:prSet presAssocID="{4B2F4BAC-3179-40F5-AD21-8265AFFAF408}" presName="matrix" presStyleCnt="0">
        <dgm:presLayoutVars>
          <dgm:chMax val="1"/>
          <dgm:dir/>
          <dgm:resizeHandles val="exact"/>
        </dgm:presLayoutVars>
      </dgm:prSet>
      <dgm:spPr/>
    </dgm:pt>
    <dgm:pt modelId="{FCBA1266-B512-4542-ADE7-4AE8F1919FD1}" type="pres">
      <dgm:prSet presAssocID="{4B2F4BAC-3179-40F5-AD21-8265AFFAF408}" presName="axisShape" presStyleLbl="bgShp" presStyleIdx="0" presStyleCnt="1"/>
      <dgm:spPr/>
    </dgm:pt>
    <dgm:pt modelId="{0D95FB97-E95F-4F23-A5AB-6D52E3A09358}" type="pres">
      <dgm:prSet presAssocID="{4B2F4BAC-3179-40F5-AD21-8265AFFAF408}" presName="rect1" presStyleLbl="node1" presStyleIdx="0" presStyleCnt="4">
        <dgm:presLayoutVars>
          <dgm:chMax val="0"/>
          <dgm:chPref val="0"/>
          <dgm:bulletEnabled val="1"/>
        </dgm:presLayoutVars>
      </dgm:prSet>
      <dgm:spPr/>
    </dgm:pt>
    <dgm:pt modelId="{F56B788C-8639-43D8-8BDA-57D2F8D4057B}" type="pres">
      <dgm:prSet presAssocID="{4B2F4BAC-3179-40F5-AD21-8265AFFAF408}" presName="rect2" presStyleLbl="node1" presStyleIdx="1" presStyleCnt="4">
        <dgm:presLayoutVars>
          <dgm:chMax val="0"/>
          <dgm:chPref val="0"/>
          <dgm:bulletEnabled val="1"/>
        </dgm:presLayoutVars>
      </dgm:prSet>
      <dgm:spPr/>
    </dgm:pt>
    <dgm:pt modelId="{1FAE12F9-E7A7-4ACE-9AF2-21461E825744}" type="pres">
      <dgm:prSet presAssocID="{4B2F4BAC-3179-40F5-AD21-8265AFFAF408}" presName="rect3" presStyleLbl="node1" presStyleIdx="2" presStyleCnt="4">
        <dgm:presLayoutVars>
          <dgm:chMax val="0"/>
          <dgm:chPref val="0"/>
          <dgm:bulletEnabled val="1"/>
        </dgm:presLayoutVars>
      </dgm:prSet>
      <dgm:spPr/>
    </dgm:pt>
    <dgm:pt modelId="{C9CC6DB0-64B1-443C-BDD1-943DB909C891}" type="pres">
      <dgm:prSet presAssocID="{4B2F4BAC-3179-40F5-AD21-8265AFFAF408}" presName="rect4" presStyleLbl="node1" presStyleIdx="3" presStyleCnt="4">
        <dgm:presLayoutVars>
          <dgm:chMax val="0"/>
          <dgm:chPref val="0"/>
          <dgm:bulletEnabled val="1"/>
        </dgm:presLayoutVars>
      </dgm:prSet>
      <dgm:spPr/>
    </dgm:pt>
  </dgm:ptLst>
  <dgm:cxnLst>
    <dgm:cxn modelId="{1E687509-3B01-4437-ABC4-79A4BA72E29D}" type="presOf" srcId="{B5BDE263-6B96-4F1A-9DCA-4716ADB37B64}" destId="{1FAE12F9-E7A7-4ACE-9AF2-21461E825744}" srcOrd="0" destOrd="0" presId="urn:microsoft.com/office/officeart/2005/8/layout/matrix2"/>
    <dgm:cxn modelId="{8F9EC220-E969-4240-ADE9-8697BA97BB14}" srcId="{4B2F4BAC-3179-40F5-AD21-8265AFFAF408}" destId="{DC8488B7-BDF5-4E4A-B9C7-13DE754ED4B7}" srcOrd="0" destOrd="0" parTransId="{FB60F424-F707-4CBB-991F-E465F9289852}" sibTransId="{B7276355-428B-48DC-9F38-C96C7D609C79}"/>
    <dgm:cxn modelId="{59D36C2C-D838-4A87-9BBE-B948755F106B}" srcId="{4B2F4BAC-3179-40F5-AD21-8265AFFAF408}" destId="{D6F7C071-AF1A-42D4-8464-2992965E11B1}" srcOrd="1" destOrd="0" parTransId="{A18414C2-181A-43B1-8A52-4012724B69A2}" sibTransId="{35BE79E4-8B3A-4D05-AC88-8884D21372E1}"/>
    <dgm:cxn modelId="{84C4555F-0A5F-45EF-9F80-DA4C3778C181}" type="presOf" srcId="{4B2F4BAC-3179-40F5-AD21-8265AFFAF408}" destId="{A2BE0BFB-5D45-449F-8B7B-E0931D7E0930}" srcOrd="0" destOrd="0" presId="urn:microsoft.com/office/officeart/2005/8/layout/matrix2"/>
    <dgm:cxn modelId="{B8A8DB7F-4976-47B3-8CE8-8AF5F0C35037}" srcId="{4B2F4BAC-3179-40F5-AD21-8265AFFAF408}" destId="{B5BDE263-6B96-4F1A-9DCA-4716ADB37B64}" srcOrd="2" destOrd="0" parTransId="{6882AFF8-F287-4B19-9D27-9EDB3EDFF0AE}" sibTransId="{3B3AA8AA-E37B-4067-AF6D-688FC6D52A0E}"/>
    <dgm:cxn modelId="{EAC95382-7DDC-4BF0-B1A2-83E81C8033C7}" type="presOf" srcId="{D6F7C071-AF1A-42D4-8464-2992965E11B1}" destId="{F56B788C-8639-43D8-8BDA-57D2F8D4057B}" srcOrd="0" destOrd="0" presId="urn:microsoft.com/office/officeart/2005/8/layout/matrix2"/>
    <dgm:cxn modelId="{1763E4B0-36D4-45E9-BB15-CD4895D3C2D8}" type="presOf" srcId="{1ACB6688-811F-4754-9FFF-E669B2F80C44}" destId="{C9CC6DB0-64B1-443C-BDD1-943DB909C891}" srcOrd="0" destOrd="0" presId="urn:microsoft.com/office/officeart/2005/8/layout/matrix2"/>
    <dgm:cxn modelId="{17AEA1CE-D481-4B3A-8A2F-7C33352D8F4D}" type="presOf" srcId="{DC8488B7-BDF5-4E4A-B9C7-13DE754ED4B7}" destId="{0D95FB97-E95F-4F23-A5AB-6D52E3A09358}" srcOrd="0" destOrd="0" presId="urn:microsoft.com/office/officeart/2005/8/layout/matrix2"/>
    <dgm:cxn modelId="{EF32B1CE-B7F6-49D0-BB70-AE7DB4511718}" srcId="{4B2F4BAC-3179-40F5-AD21-8265AFFAF408}" destId="{1ACB6688-811F-4754-9FFF-E669B2F80C44}" srcOrd="3" destOrd="0" parTransId="{9401BB89-2EE5-4E3F-A574-BE606C59435B}" sibTransId="{58D5748F-3A1F-4747-BD3C-5DD168C63B1E}"/>
    <dgm:cxn modelId="{05345524-9D1E-48E0-BE87-5E6469E368D4}" type="presParOf" srcId="{A2BE0BFB-5D45-449F-8B7B-E0931D7E0930}" destId="{FCBA1266-B512-4542-ADE7-4AE8F1919FD1}" srcOrd="0" destOrd="0" presId="urn:microsoft.com/office/officeart/2005/8/layout/matrix2"/>
    <dgm:cxn modelId="{E2012A7E-8E17-4818-B9BA-529E1D68ED43}" type="presParOf" srcId="{A2BE0BFB-5D45-449F-8B7B-E0931D7E0930}" destId="{0D95FB97-E95F-4F23-A5AB-6D52E3A09358}" srcOrd="1" destOrd="0" presId="urn:microsoft.com/office/officeart/2005/8/layout/matrix2"/>
    <dgm:cxn modelId="{CCD1016C-0EA5-4FF8-83C6-ECA8F73FBF3F}" type="presParOf" srcId="{A2BE0BFB-5D45-449F-8B7B-E0931D7E0930}" destId="{F56B788C-8639-43D8-8BDA-57D2F8D4057B}" srcOrd="2" destOrd="0" presId="urn:microsoft.com/office/officeart/2005/8/layout/matrix2"/>
    <dgm:cxn modelId="{8A33613E-4820-45BE-9822-6B9342F9D1E5}" type="presParOf" srcId="{A2BE0BFB-5D45-449F-8B7B-E0931D7E0930}" destId="{1FAE12F9-E7A7-4ACE-9AF2-21461E825744}" srcOrd="3" destOrd="0" presId="urn:microsoft.com/office/officeart/2005/8/layout/matrix2"/>
    <dgm:cxn modelId="{3371AD50-08F4-4DE8-A9F8-DE5BE848BC94}" type="presParOf" srcId="{A2BE0BFB-5D45-449F-8B7B-E0931D7E0930}" destId="{C9CC6DB0-64B1-443C-BDD1-943DB909C891}" srcOrd="4" destOrd="0" presId="urn:microsoft.com/office/officeart/2005/8/layout/matrix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BA1266-B512-4542-ADE7-4AE8F1919FD1}">
      <dsp:nvSpPr>
        <dsp:cNvPr id="0" name=""/>
        <dsp:cNvSpPr/>
      </dsp:nvSpPr>
      <dsp:spPr>
        <a:xfrm>
          <a:off x="624715" y="0"/>
          <a:ext cx="4701328" cy="4701328"/>
        </a:xfrm>
        <a:prstGeom prst="quadArrow">
          <a:avLst>
            <a:gd name="adj1" fmla="val 2000"/>
            <a:gd name="adj2" fmla="val 4000"/>
            <a:gd name="adj3" fmla="val 5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D95FB97-E95F-4F23-A5AB-6D52E3A09358}">
      <dsp:nvSpPr>
        <dsp:cNvPr id="0" name=""/>
        <dsp:cNvSpPr/>
      </dsp:nvSpPr>
      <dsp:spPr>
        <a:xfrm>
          <a:off x="930302" y="305586"/>
          <a:ext cx="1880531" cy="1880531"/>
        </a:xfrm>
        <a:prstGeom prst="round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t>Employee Well-being</a:t>
          </a:r>
          <a:endParaRPr lang="en-US" sz="2000" kern="1200"/>
        </a:p>
      </dsp:txBody>
      <dsp:txXfrm>
        <a:off x="1022102" y="397386"/>
        <a:ext cx="1696931" cy="1696931"/>
      </dsp:txXfrm>
    </dsp:sp>
    <dsp:sp modelId="{F56B788C-8639-43D8-8BDA-57D2F8D4057B}">
      <dsp:nvSpPr>
        <dsp:cNvPr id="0" name=""/>
        <dsp:cNvSpPr/>
      </dsp:nvSpPr>
      <dsp:spPr>
        <a:xfrm>
          <a:off x="3139926" y="305586"/>
          <a:ext cx="1880531" cy="1880531"/>
        </a:xfrm>
        <a:prstGeom prst="round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t>Community Engagement</a:t>
          </a:r>
          <a:endParaRPr lang="en-US" sz="2000" kern="1200"/>
        </a:p>
      </dsp:txBody>
      <dsp:txXfrm>
        <a:off x="3231726" y="397386"/>
        <a:ext cx="1696931" cy="1696931"/>
      </dsp:txXfrm>
    </dsp:sp>
    <dsp:sp modelId="{1FAE12F9-E7A7-4ACE-9AF2-21461E825744}">
      <dsp:nvSpPr>
        <dsp:cNvPr id="0" name=""/>
        <dsp:cNvSpPr/>
      </dsp:nvSpPr>
      <dsp:spPr>
        <a:xfrm>
          <a:off x="930302" y="2515210"/>
          <a:ext cx="1880531" cy="1880531"/>
        </a:xfrm>
        <a:prstGeom prst="round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t>Environmental Responsibility</a:t>
          </a:r>
          <a:endParaRPr lang="en-US" sz="2000" kern="1200"/>
        </a:p>
      </dsp:txBody>
      <dsp:txXfrm>
        <a:off x="1022102" y="2607010"/>
        <a:ext cx="1696931" cy="1696931"/>
      </dsp:txXfrm>
    </dsp:sp>
    <dsp:sp modelId="{C9CC6DB0-64B1-443C-BDD1-943DB909C891}">
      <dsp:nvSpPr>
        <dsp:cNvPr id="0" name=""/>
        <dsp:cNvSpPr/>
      </dsp:nvSpPr>
      <dsp:spPr>
        <a:xfrm>
          <a:off x="3139926" y="2515210"/>
          <a:ext cx="1880531" cy="1880531"/>
        </a:xfrm>
        <a:prstGeom prst="round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t>Materiality Assessment</a:t>
          </a:r>
          <a:endParaRPr lang="en-US" sz="2000" kern="1200"/>
        </a:p>
      </dsp:txBody>
      <dsp:txXfrm>
        <a:off x="3231726" y="2607010"/>
        <a:ext cx="1696931" cy="1696931"/>
      </dsp:txXfrm>
    </dsp:sp>
  </dsp:spTree>
</dsp:drawing>
</file>

<file path=ppt/diagrams/layout1.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9371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76AFBF-D738-4299-93B5-8B5D9416387D}" type="slidenum">
              <a:rPr lang="en-US" smtClean="0"/>
              <a:t>1</a:t>
            </a:fld>
            <a:endParaRPr lang="en-US"/>
          </a:p>
        </p:txBody>
      </p:sp>
    </p:spTree>
    <p:extLst>
      <p:ext uri="{BB962C8B-B14F-4D97-AF65-F5344CB8AC3E}">
        <p14:creationId xmlns:p14="http://schemas.microsoft.com/office/powerpoint/2010/main" val="3700466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8BAB88-D89D-4BBA-8480-F4F482092A9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22322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8BAB88-D89D-4BBA-8480-F4F482092A9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354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8BAB88-D89D-4BBA-8480-F4F482092A9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14660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8BAB88-D89D-4BBA-8480-F4F482092A9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920965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8BAB88-D89D-4BBA-8480-F4F482092A9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385794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2556514"/>
            <a:ext cx="12435840" cy="1764031"/>
          </a:xfrm>
        </p:spPr>
        <p:txBody>
          <a:bodyPr/>
          <a:lstStyle/>
          <a:p>
            <a:r>
              <a:rPr lang="en-US"/>
              <a:t>Click to edit Master title style</a:t>
            </a:r>
          </a:p>
        </p:txBody>
      </p:sp>
      <p:sp>
        <p:nvSpPr>
          <p:cNvPr id="3" name="Subtitle 2"/>
          <p:cNvSpPr>
            <a:spLocks noGrp="1"/>
          </p:cNvSpPr>
          <p:nvPr>
            <p:ph type="subTitle" idx="1"/>
          </p:nvPr>
        </p:nvSpPr>
        <p:spPr>
          <a:xfrm>
            <a:off x="2194560" y="4663440"/>
            <a:ext cx="10241280" cy="2103120"/>
          </a:xfrm>
        </p:spPr>
        <p:txBody>
          <a:bodyPr/>
          <a:lstStyle>
            <a:lvl1pPr marL="0" indent="0" algn="ctr">
              <a:buNone/>
              <a:defRPr>
                <a:solidFill>
                  <a:schemeClr val="tx1">
                    <a:tint val="75000"/>
                  </a:schemeClr>
                </a:solidFill>
              </a:defRPr>
            </a:lvl1pPr>
            <a:lvl2pPr marL="445776" indent="0" algn="ctr">
              <a:buNone/>
              <a:defRPr>
                <a:solidFill>
                  <a:schemeClr val="tx1">
                    <a:tint val="75000"/>
                  </a:schemeClr>
                </a:solidFill>
              </a:defRPr>
            </a:lvl2pPr>
            <a:lvl3pPr marL="891551" indent="0" algn="ctr">
              <a:buNone/>
              <a:defRPr>
                <a:solidFill>
                  <a:schemeClr val="tx1">
                    <a:tint val="75000"/>
                  </a:schemeClr>
                </a:solidFill>
              </a:defRPr>
            </a:lvl3pPr>
            <a:lvl4pPr marL="1337327" indent="0" algn="ctr">
              <a:buNone/>
              <a:defRPr>
                <a:solidFill>
                  <a:schemeClr val="tx1">
                    <a:tint val="75000"/>
                  </a:schemeClr>
                </a:solidFill>
              </a:defRPr>
            </a:lvl4pPr>
            <a:lvl5pPr marL="1783103" indent="0" algn="ctr">
              <a:buNone/>
              <a:defRPr>
                <a:solidFill>
                  <a:schemeClr val="tx1">
                    <a:tint val="75000"/>
                  </a:schemeClr>
                </a:solidFill>
              </a:defRPr>
            </a:lvl5pPr>
            <a:lvl6pPr marL="2228879" indent="0" algn="ctr">
              <a:buNone/>
              <a:defRPr>
                <a:solidFill>
                  <a:schemeClr val="tx1">
                    <a:tint val="75000"/>
                  </a:schemeClr>
                </a:solidFill>
              </a:defRPr>
            </a:lvl6pPr>
            <a:lvl7pPr marL="2674654" indent="0" algn="ctr">
              <a:buNone/>
              <a:defRPr>
                <a:solidFill>
                  <a:schemeClr val="tx1">
                    <a:tint val="75000"/>
                  </a:schemeClr>
                </a:solidFill>
              </a:defRPr>
            </a:lvl7pPr>
            <a:lvl8pPr marL="3120430" indent="0" algn="ctr">
              <a:buNone/>
              <a:defRPr>
                <a:solidFill>
                  <a:schemeClr val="tx1">
                    <a:tint val="75000"/>
                  </a:schemeClr>
                </a:solidFill>
              </a:defRPr>
            </a:lvl8pPr>
            <a:lvl9pPr marL="356620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3/22/2025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567837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3/22/2025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42065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07040" y="329573"/>
            <a:ext cx="3291840" cy="702183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31520" y="329573"/>
            <a:ext cx="9631680" cy="702183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3/22/2025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1020214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0080" y="4063151"/>
            <a:ext cx="13126720" cy="2015040"/>
          </a:xfrm>
        </p:spPr>
        <p:txBody>
          <a:bodyPr>
            <a:normAutofit/>
          </a:bodyPr>
          <a:lstStyle>
            <a:lvl1pPr>
              <a:defRPr sz="4770" cap="none" baseline="0">
                <a:solidFill>
                  <a:schemeClr val="accent5"/>
                </a:solidFill>
              </a:defRPr>
            </a:lvl1pPr>
          </a:lstStyle>
          <a:p>
            <a:r>
              <a:rPr lang="en-US"/>
              <a:t>Click to edit Master title style</a:t>
            </a:r>
            <a:endParaRPr lang="en-GB" dirty="0"/>
          </a:p>
        </p:txBody>
      </p:sp>
      <p:sp>
        <p:nvSpPr>
          <p:cNvPr id="3" name="Subtitle 2"/>
          <p:cNvSpPr>
            <a:spLocks noGrp="1"/>
          </p:cNvSpPr>
          <p:nvPr>
            <p:ph type="subTitle" idx="1"/>
          </p:nvPr>
        </p:nvSpPr>
        <p:spPr>
          <a:xfrm>
            <a:off x="641108" y="6078197"/>
            <a:ext cx="13125692" cy="1065558"/>
          </a:xfrm>
        </p:spPr>
        <p:txBody>
          <a:bodyPr/>
          <a:lstStyle>
            <a:lvl1pPr marL="0" indent="0" algn="l">
              <a:spcBef>
                <a:spcPts val="0"/>
              </a:spcBef>
              <a:buNone/>
              <a:defRPr>
                <a:solidFill>
                  <a:schemeClr val="tx1"/>
                </a:solidFill>
              </a:defRPr>
            </a:lvl1pPr>
            <a:lvl2pPr marL="411480" indent="0" algn="ctr">
              <a:buNone/>
              <a:defRPr>
                <a:solidFill>
                  <a:schemeClr val="tx1">
                    <a:tint val="75000"/>
                  </a:schemeClr>
                </a:solidFill>
              </a:defRPr>
            </a:lvl2pPr>
            <a:lvl3pPr marL="822960" indent="0" algn="ctr">
              <a:buNone/>
              <a:defRPr>
                <a:solidFill>
                  <a:schemeClr val="tx1">
                    <a:tint val="75000"/>
                  </a:schemeClr>
                </a:solidFill>
              </a:defRPr>
            </a:lvl3pPr>
            <a:lvl4pPr marL="1234440" indent="0" algn="ctr">
              <a:buNone/>
              <a:defRPr>
                <a:solidFill>
                  <a:schemeClr val="tx1">
                    <a:tint val="75000"/>
                  </a:schemeClr>
                </a:solidFill>
              </a:defRPr>
            </a:lvl4pPr>
            <a:lvl5pPr marL="1645920" indent="0" algn="ctr">
              <a:buNone/>
              <a:defRPr>
                <a:solidFill>
                  <a:schemeClr val="tx1">
                    <a:tint val="75000"/>
                  </a:schemeClr>
                </a:solidFill>
              </a:defRPr>
            </a:lvl5pPr>
            <a:lvl6pPr marL="2057400" indent="0" algn="ctr">
              <a:buNone/>
              <a:defRPr>
                <a:solidFill>
                  <a:schemeClr val="tx1">
                    <a:tint val="75000"/>
                  </a:schemeClr>
                </a:solidFill>
              </a:defRPr>
            </a:lvl6pPr>
            <a:lvl7pPr marL="2468880" indent="0" algn="ctr">
              <a:buNone/>
              <a:defRPr>
                <a:solidFill>
                  <a:schemeClr val="tx1">
                    <a:tint val="75000"/>
                  </a:schemeClr>
                </a:solidFill>
              </a:defRPr>
            </a:lvl7pPr>
            <a:lvl8pPr marL="2880360" indent="0" algn="ctr">
              <a:buNone/>
              <a:defRPr>
                <a:solidFill>
                  <a:schemeClr val="tx1">
                    <a:tint val="75000"/>
                  </a:schemeClr>
                </a:solidFill>
              </a:defRPr>
            </a:lvl8pPr>
            <a:lvl9pPr marL="3291840" indent="0" algn="ctr">
              <a:buNone/>
              <a:defRPr>
                <a:solidFill>
                  <a:schemeClr val="tx1">
                    <a:tint val="75000"/>
                  </a:schemeClr>
                </a:solidFill>
              </a:defRPr>
            </a:lvl9pPr>
          </a:lstStyle>
          <a:p>
            <a:r>
              <a:rPr lang="en-US"/>
              <a:t>Click to edit Master subtitle style</a:t>
            </a:r>
            <a:endParaRPr lang="en-GB"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 y="7"/>
            <a:ext cx="6500788" cy="2809043"/>
          </a:xfrm>
          <a:prstGeom prst="rect">
            <a:avLst/>
          </a:prstGeom>
        </p:spPr>
      </p:pic>
      <p:sp>
        <p:nvSpPr>
          <p:cNvPr id="11" name="Rectangle 10"/>
          <p:cNvSpPr/>
          <p:nvPr/>
        </p:nvSpPr>
        <p:spPr>
          <a:xfrm>
            <a:off x="627120" y="2971178"/>
            <a:ext cx="13363200" cy="345600"/>
          </a:xfrm>
          <a:prstGeom prst="rect">
            <a:avLst/>
          </a:prstGeom>
          <a:gradFill flip="none" rotWithShape="1">
            <a:gsLst>
              <a:gs pos="0">
                <a:schemeClr val="accent5"/>
              </a:gs>
              <a:gs pos="100000">
                <a:schemeClr val="accent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20" dirty="0"/>
              <a:t>   </a:t>
            </a:r>
          </a:p>
        </p:txBody>
      </p:sp>
      <p:sp>
        <p:nvSpPr>
          <p:cNvPr id="7" name="TextBox 6"/>
          <p:cNvSpPr txBox="1"/>
          <p:nvPr userDrawn="1"/>
        </p:nvSpPr>
        <p:spPr>
          <a:xfrm>
            <a:off x="322322" y="7858866"/>
            <a:ext cx="6850640" cy="237886"/>
          </a:xfrm>
          <a:prstGeom prst="rect">
            <a:avLst/>
          </a:prstGeom>
          <a:noFill/>
        </p:spPr>
        <p:txBody>
          <a:bodyPr wrap="square" rtlCol="0">
            <a:spAutoFit/>
          </a:bodyPr>
          <a:lstStyle/>
          <a:p>
            <a:r>
              <a:rPr lang="en-GB" sz="946" dirty="0">
                <a:solidFill>
                  <a:schemeClr val="tx1"/>
                </a:solidFill>
              </a:rPr>
              <a:t>©Travelife Ltd 2016, Version 1, June 2016</a:t>
            </a:r>
          </a:p>
        </p:txBody>
      </p:sp>
    </p:spTree>
    <p:extLst>
      <p:ext uri="{BB962C8B-B14F-4D97-AF65-F5344CB8AC3E}">
        <p14:creationId xmlns:p14="http://schemas.microsoft.com/office/powerpoint/2010/main" val="17651084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8" name="Round Single Corner Rectangle 17"/>
          <p:cNvSpPr/>
          <p:nvPr/>
        </p:nvSpPr>
        <p:spPr>
          <a:xfrm flipV="1">
            <a:off x="628781" y="7460764"/>
            <a:ext cx="13363200" cy="345212"/>
          </a:xfrm>
          <a:prstGeom prst="round1Rect">
            <a:avLst>
              <a:gd name="adj" fmla="val 50000"/>
            </a:avLst>
          </a:prstGeom>
          <a:gradFill flip="none" rotWithShape="1">
            <a:gsLst>
              <a:gs pos="0">
                <a:schemeClr val="accent5"/>
              </a:gs>
              <a:gs pos="100000">
                <a:schemeClr val="accent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20"/>
          </a:p>
        </p:txBody>
      </p:sp>
      <p:sp>
        <p:nvSpPr>
          <p:cNvPr id="8" name="Rectangle 7"/>
          <p:cNvSpPr/>
          <p:nvPr/>
        </p:nvSpPr>
        <p:spPr>
          <a:xfrm>
            <a:off x="628781" y="2087137"/>
            <a:ext cx="13368019" cy="52642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20"/>
          </a:p>
        </p:txBody>
      </p:sp>
      <p:sp>
        <p:nvSpPr>
          <p:cNvPr id="2" name="Title 1"/>
          <p:cNvSpPr>
            <a:spLocks noGrp="1"/>
          </p:cNvSpPr>
          <p:nvPr>
            <p:ph type="title"/>
          </p:nvPr>
        </p:nvSpPr>
        <p:spPr/>
        <p:txBody>
          <a:bodyPr/>
          <a:lstStyle>
            <a:lvl1pPr>
              <a:defRPr>
                <a:solidFill>
                  <a:schemeClr val="accent5"/>
                </a:solidFill>
              </a:defRPr>
            </a:lvl1p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49E15A4-7237-4DD5-80BA-708FA9389004}" type="slidenum">
              <a:rPr lang="en-GB" smtClean="0"/>
              <a:pPr/>
              <a:t>‹#›</a:t>
            </a:fld>
            <a:endParaRPr lang="en-GB"/>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 y="0"/>
            <a:ext cx="3745391" cy="1382575"/>
          </a:xfrm>
          <a:prstGeom prst="rect">
            <a:avLst/>
          </a:prstGeom>
        </p:spPr>
      </p:pic>
      <p:sp>
        <p:nvSpPr>
          <p:cNvPr id="13" name="Rectangle 12"/>
          <p:cNvSpPr/>
          <p:nvPr/>
        </p:nvSpPr>
        <p:spPr>
          <a:xfrm>
            <a:off x="628781" y="1574640"/>
            <a:ext cx="13363200" cy="345600"/>
          </a:xfrm>
          <a:prstGeom prst="rect">
            <a:avLst/>
          </a:prstGeom>
          <a:gradFill flip="none" rotWithShape="1">
            <a:gsLst>
              <a:gs pos="0">
                <a:schemeClr val="accent5"/>
              </a:gs>
              <a:gs pos="100000">
                <a:schemeClr val="accent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20" dirty="0"/>
              <a:t>   </a:t>
            </a:r>
          </a:p>
        </p:txBody>
      </p:sp>
    </p:spTree>
    <p:extLst>
      <p:ext uri="{BB962C8B-B14F-4D97-AF65-F5344CB8AC3E}">
        <p14:creationId xmlns:p14="http://schemas.microsoft.com/office/powerpoint/2010/main" val="31895883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Option 2">
    <p:spTree>
      <p:nvGrpSpPr>
        <p:cNvPr id="1" name=""/>
        <p:cNvGrpSpPr/>
        <p:nvPr/>
      </p:nvGrpSpPr>
      <p:grpSpPr>
        <a:xfrm>
          <a:off x="0" y="0"/>
          <a:ext cx="0" cy="0"/>
          <a:chOff x="0" y="0"/>
          <a:chExt cx="0" cy="0"/>
        </a:xfrm>
      </p:grpSpPr>
      <p:sp>
        <p:nvSpPr>
          <p:cNvPr id="8" name="Rectangle 7"/>
          <p:cNvSpPr/>
          <p:nvPr/>
        </p:nvSpPr>
        <p:spPr>
          <a:xfrm>
            <a:off x="628781" y="2087140"/>
            <a:ext cx="13368019" cy="571883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20"/>
          </a:p>
        </p:txBody>
      </p:sp>
      <p:sp>
        <p:nvSpPr>
          <p:cNvPr id="2" name="Title 1"/>
          <p:cNvSpPr>
            <a:spLocks noGrp="1"/>
          </p:cNvSpPr>
          <p:nvPr>
            <p:ph type="title"/>
          </p:nvPr>
        </p:nvSpPr>
        <p:spPr/>
        <p:txBody>
          <a:bodyPr/>
          <a:lstStyle>
            <a:lvl1pPr>
              <a:defRPr>
                <a:solidFill>
                  <a:schemeClr val="accent5"/>
                </a:solidFill>
              </a:defRPr>
            </a:lvl1pPr>
          </a:lstStyle>
          <a:p>
            <a:r>
              <a:rPr lang="en-US"/>
              <a:t>Click to edit Master title style</a:t>
            </a:r>
            <a:endParaRPr lang="en-GB" dirty="0"/>
          </a:p>
        </p:txBody>
      </p:sp>
      <p:sp>
        <p:nvSpPr>
          <p:cNvPr id="3" name="Content Placeholder 2"/>
          <p:cNvSpPr>
            <a:spLocks noGrp="1"/>
          </p:cNvSpPr>
          <p:nvPr>
            <p:ph idx="1"/>
          </p:nvPr>
        </p:nvSpPr>
        <p:spPr>
          <a:xfrm>
            <a:off x="863605" y="2196481"/>
            <a:ext cx="12904424" cy="54299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 y="0"/>
            <a:ext cx="3745391" cy="1382575"/>
          </a:xfrm>
          <a:prstGeom prst="rect">
            <a:avLst/>
          </a:prstGeom>
        </p:spPr>
      </p:pic>
      <p:sp>
        <p:nvSpPr>
          <p:cNvPr id="14" name="Rectangle 13"/>
          <p:cNvSpPr/>
          <p:nvPr/>
        </p:nvSpPr>
        <p:spPr>
          <a:xfrm>
            <a:off x="628781" y="1574640"/>
            <a:ext cx="13363200" cy="345600"/>
          </a:xfrm>
          <a:prstGeom prst="rect">
            <a:avLst/>
          </a:prstGeom>
          <a:gradFill flip="none" rotWithShape="1">
            <a:gsLst>
              <a:gs pos="0">
                <a:schemeClr val="accent5"/>
              </a:gs>
              <a:gs pos="100000">
                <a:schemeClr val="accent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20" dirty="0"/>
              <a:t>   </a:t>
            </a:r>
          </a:p>
        </p:txBody>
      </p:sp>
    </p:spTree>
    <p:extLst>
      <p:ext uri="{BB962C8B-B14F-4D97-AF65-F5344CB8AC3E}">
        <p14:creationId xmlns:p14="http://schemas.microsoft.com/office/powerpoint/2010/main" val="28487475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ext and Table">
    <p:spTree>
      <p:nvGrpSpPr>
        <p:cNvPr id="1" name=""/>
        <p:cNvGrpSpPr/>
        <p:nvPr/>
      </p:nvGrpSpPr>
      <p:grpSpPr>
        <a:xfrm>
          <a:off x="0" y="0"/>
          <a:ext cx="0" cy="0"/>
          <a:chOff x="0" y="0"/>
          <a:chExt cx="0" cy="0"/>
        </a:xfrm>
      </p:grpSpPr>
      <p:sp>
        <p:nvSpPr>
          <p:cNvPr id="19" name="Round Single Corner Rectangle 18"/>
          <p:cNvSpPr/>
          <p:nvPr/>
        </p:nvSpPr>
        <p:spPr>
          <a:xfrm flipV="1">
            <a:off x="628781" y="7460764"/>
            <a:ext cx="13363200" cy="345212"/>
          </a:xfrm>
          <a:prstGeom prst="round1Rect">
            <a:avLst>
              <a:gd name="adj" fmla="val 50000"/>
            </a:avLst>
          </a:prstGeom>
          <a:gradFill flip="none" rotWithShape="1">
            <a:gsLst>
              <a:gs pos="0">
                <a:schemeClr val="accent5"/>
              </a:gs>
              <a:gs pos="100000">
                <a:schemeClr val="accent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20"/>
          </a:p>
        </p:txBody>
      </p:sp>
      <p:sp>
        <p:nvSpPr>
          <p:cNvPr id="8" name="Rectangle 7"/>
          <p:cNvSpPr/>
          <p:nvPr/>
        </p:nvSpPr>
        <p:spPr>
          <a:xfrm>
            <a:off x="628781" y="2087137"/>
            <a:ext cx="13368019" cy="52642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20"/>
          </a:p>
        </p:txBody>
      </p:sp>
      <p:sp>
        <p:nvSpPr>
          <p:cNvPr id="2" name="Title 1"/>
          <p:cNvSpPr>
            <a:spLocks noGrp="1"/>
          </p:cNvSpPr>
          <p:nvPr>
            <p:ph type="title"/>
          </p:nvPr>
        </p:nvSpPr>
        <p:spPr/>
        <p:txBody>
          <a:bodyPr/>
          <a:lstStyle>
            <a:lvl1pPr>
              <a:defRPr>
                <a:solidFill>
                  <a:schemeClr val="accent5"/>
                </a:solidFill>
              </a:defRPr>
            </a:lvl1pPr>
          </a:lstStyle>
          <a:p>
            <a:r>
              <a:rPr lang="en-US"/>
              <a:t>Click to edit Master title style</a:t>
            </a:r>
            <a:endParaRPr lang="en-GB" dirty="0"/>
          </a:p>
        </p:txBody>
      </p:sp>
      <p:sp>
        <p:nvSpPr>
          <p:cNvPr id="3" name="Content Placeholder 2"/>
          <p:cNvSpPr>
            <a:spLocks noGrp="1"/>
          </p:cNvSpPr>
          <p:nvPr>
            <p:ph idx="1"/>
          </p:nvPr>
        </p:nvSpPr>
        <p:spPr>
          <a:xfrm>
            <a:off x="863605" y="2196482"/>
            <a:ext cx="12904424" cy="9741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49E15A4-7237-4DD5-80BA-708FA9389004}" type="slidenum">
              <a:rPr lang="en-GB" smtClean="0"/>
              <a:pPr/>
              <a:t>‹#›</a:t>
            </a:fld>
            <a:endParaRPr lang="en-GB"/>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 y="0"/>
            <a:ext cx="3745391" cy="1382575"/>
          </a:xfrm>
          <a:prstGeom prst="rect">
            <a:avLst/>
          </a:prstGeom>
        </p:spPr>
      </p:pic>
      <p:sp>
        <p:nvSpPr>
          <p:cNvPr id="12" name="Table Placeholder 11"/>
          <p:cNvSpPr>
            <a:spLocks noGrp="1"/>
          </p:cNvSpPr>
          <p:nvPr>
            <p:ph type="tbl" sz="quarter" idx="13"/>
          </p:nvPr>
        </p:nvSpPr>
        <p:spPr>
          <a:xfrm>
            <a:off x="863604" y="3347092"/>
            <a:ext cx="12903200" cy="3796664"/>
          </a:xfrm>
        </p:spPr>
        <p:txBody>
          <a:bodyPr/>
          <a:lstStyle>
            <a:lvl1pPr marL="0" indent="0">
              <a:buNone/>
              <a:defRPr/>
            </a:lvl1pPr>
          </a:lstStyle>
          <a:p>
            <a:r>
              <a:rPr lang="en-US"/>
              <a:t>Click icon to add table</a:t>
            </a:r>
            <a:endParaRPr lang="en-GB" dirty="0"/>
          </a:p>
        </p:txBody>
      </p:sp>
      <p:sp>
        <p:nvSpPr>
          <p:cNvPr id="20" name="Rectangle 19"/>
          <p:cNvSpPr/>
          <p:nvPr userDrawn="1"/>
        </p:nvSpPr>
        <p:spPr>
          <a:xfrm>
            <a:off x="628781" y="1574640"/>
            <a:ext cx="13363200" cy="345600"/>
          </a:xfrm>
          <a:prstGeom prst="rect">
            <a:avLst/>
          </a:prstGeom>
          <a:gradFill flip="none" rotWithShape="1">
            <a:gsLst>
              <a:gs pos="0">
                <a:schemeClr val="accent5"/>
              </a:gs>
              <a:gs pos="100000">
                <a:schemeClr val="accent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20" dirty="0"/>
              <a:t>   </a:t>
            </a: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 y="0"/>
            <a:ext cx="3745391" cy="1382575"/>
          </a:xfrm>
          <a:prstGeom prst="rect">
            <a:avLst/>
          </a:prstGeom>
        </p:spPr>
      </p:pic>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 y="0"/>
            <a:ext cx="3745391" cy="1382575"/>
          </a:xfrm>
          <a:prstGeom prst="rect">
            <a:avLst/>
          </a:prstGeom>
        </p:spPr>
      </p:pic>
    </p:spTree>
    <p:extLst>
      <p:ext uri="{BB962C8B-B14F-4D97-AF65-F5344CB8AC3E}">
        <p14:creationId xmlns:p14="http://schemas.microsoft.com/office/powerpoint/2010/main" val="34009594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ext and Table Option 2">
    <p:spTree>
      <p:nvGrpSpPr>
        <p:cNvPr id="1" name=""/>
        <p:cNvGrpSpPr/>
        <p:nvPr/>
      </p:nvGrpSpPr>
      <p:grpSpPr>
        <a:xfrm>
          <a:off x="0" y="0"/>
          <a:ext cx="0" cy="0"/>
          <a:chOff x="0" y="0"/>
          <a:chExt cx="0" cy="0"/>
        </a:xfrm>
      </p:grpSpPr>
      <p:sp>
        <p:nvSpPr>
          <p:cNvPr id="8" name="Rectangle 7"/>
          <p:cNvSpPr/>
          <p:nvPr/>
        </p:nvSpPr>
        <p:spPr>
          <a:xfrm>
            <a:off x="628781" y="2087134"/>
            <a:ext cx="13368019" cy="572336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20"/>
          </a:p>
        </p:txBody>
      </p:sp>
      <p:sp>
        <p:nvSpPr>
          <p:cNvPr id="2" name="Title 1"/>
          <p:cNvSpPr>
            <a:spLocks noGrp="1"/>
          </p:cNvSpPr>
          <p:nvPr>
            <p:ph type="title"/>
          </p:nvPr>
        </p:nvSpPr>
        <p:spPr/>
        <p:txBody>
          <a:bodyPr/>
          <a:lstStyle>
            <a:lvl1pPr>
              <a:defRPr>
                <a:solidFill>
                  <a:schemeClr val="accent5"/>
                </a:solidFill>
              </a:defRPr>
            </a:lvl1pPr>
          </a:lstStyle>
          <a:p>
            <a:r>
              <a:rPr lang="en-US"/>
              <a:t>Click to edit Master title style</a:t>
            </a:r>
            <a:endParaRPr lang="en-GB" dirty="0"/>
          </a:p>
        </p:txBody>
      </p:sp>
      <p:sp>
        <p:nvSpPr>
          <p:cNvPr id="3" name="Content Placeholder 2"/>
          <p:cNvSpPr>
            <a:spLocks noGrp="1"/>
          </p:cNvSpPr>
          <p:nvPr>
            <p:ph idx="1"/>
          </p:nvPr>
        </p:nvSpPr>
        <p:spPr>
          <a:xfrm>
            <a:off x="863605" y="2196482"/>
            <a:ext cx="12904424" cy="9741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 y="0"/>
            <a:ext cx="3745391" cy="1382575"/>
          </a:xfrm>
          <a:prstGeom prst="rect">
            <a:avLst/>
          </a:prstGeom>
        </p:spPr>
      </p:pic>
      <p:sp>
        <p:nvSpPr>
          <p:cNvPr id="12" name="Table Placeholder 11"/>
          <p:cNvSpPr>
            <a:spLocks noGrp="1"/>
          </p:cNvSpPr>
          <p:nvPr>
            <p:ph type="tbl" sz="quarter" idx="13"/>
          </p:nvPr>
        </p:nvSpPr>
        <p:spPr>
          <a:xfrm>
            <a:off x="863604" y="3347092"/>
            <a:ext cx="12903200" cy="4293870"/>
          </a:xfrm>
        </p:spPr>
        <p:txBody>
          <a:bodyPr/>
          <a:lstStyle>
            <a:lvl1pPr marL="0" indent="0">
              <a:buNone/>
              <a:defRPr/>
            </a:lvl1pPr>
          </a:lstStyle>
          <a:p>
            <a:r>
              <a:rPr lang="en-US"/>
              <a:t>Click icon to add table</a:t>
            </a:r>
            <a:endParaRPr lang="en-GB" dirty="0"/>
          </a:p>
        </p:txBody>
      </p:sp>
      <p:sp>
        <p:nvSpPr>
          <p:cNvPr id="16" name="Rectangle 15"/>
          <p:cNvSpPr/>
          <p:nvPr/>
        </p:nvSpPr>
        <p:spPr>
          <a:xfrm>
            <a:off x="628781" y="1574640"/>
            <a:ext cx="13363200" cy="345600"/>
          </a:xfrm>
          <a:prstGeom prst="rect">
            <a:avLst/>
          </a:prstGeom>
          <a:gradFill flip="none" rotWithShape="1">
            <a:gsLst>
              <a:gs pos="0">
                <a:schemeClr val="accent5"/>
              </a:gs>
              <a:gs pos="100000">
                <a:schemeClr val="accent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20" dirty="0"/>
              <a:t>   </a:t>
            </a:r>
          </a:p>
        </p:txBody>
      </p:sp>
    </p:spTree>
    <p:extLst>
      <p:ext uri="{BB962C8B-B14F-4D97-AF65-F5344CB8AC3E}">
        <p14:creationId xmlns:p14="http://schemas.microsoft.com/office/powerpoint/2010/main" val="30153287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Round Single Corner Rectangle 19"/>
          <p:cNvSpPr/>
          <p:nvPr/>
        </p:nvSpPr>
        <p:spPr>
          <a:xfrm flipV="1">
            <a:off x="628781" y="7460764"/>
            <a:ext cx="13363200" cy="345212"/>
          </a:xfrm>
          <a:prstGeom prst="round1Rect">
            <a:avLst>
              <a:gd name="adj" fmla="val 50000"/>
            </a:avLst>
          </a:prstGeom>
          <a:gradFill flip="none" rotWithShape="1">
            <a:gsLst>
              <a:gs pos="0">
                <a:schemeClr val="accent5"/>
              </a:gs>
              <a:gs pos="100000">
                <a:schemeClr val="accent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20"/>
          </a:p>
        </p:txBody>
      </p:sp>
      <p:sp>
        <p:nvSpPr>
          <p:cNvPr id="9" name="Rectangle 8"/>
          <p:cNvSpPr/>
          <p:nvPr/>
        </p:nvSpPr>
        <p:spPr>
          <a:xfrm>
            <a:off x="628781" y="2087137"/>
            <a:ext cx="13368019" cy="52642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20"/>
          </a:p>
        </p:txBody>
      </p:sp>
      <p:sp>
        <p:nvSpPr>
          <p:cNvPr id="2" name="Title 1"/>
          <p:cNvSpPr>
            <a:spLocks noGrp="1"/>
          </p:cNvSpPr>
          <p:nvPr>
            <p:ph type="title"/>
          </p:nvPr>
        </p:nvSpPr>
        <p:spPr/>
        <p:txBody>
          <a:bodyPr/>
          <a:lstStyle>
            <a:lvl1pPr>
              <a:defRPr>
                <a:solidFill>
                  <a:schemeClr val="accent5"/>
                </a:solidFill>
              </a:defRPr>
            </a:lvl1pPr>
          </a:lstStyle>
          <a:p>
            <a:r>
              <a:rPr lang="en-US"/>
              <a:t>Click to edit Master title style</a:t>
            </a:r>
            <a:endParaRPr lang="en-GB"/>
          </a:p>
        </p:txBody>
      </p:sp>
      <p:sp>
        <p:nvSpPr>
          <p:cNvPr id="3" name="Content Placeholder 2"/>
          <p:cNvSpPr>
            <a:spLocks noGrp="1"/>
          </p:cNvSpPr>
          <p:nvPr>
            <p:ph sz="half" idx="1"/>
          </p:nvPr>
        </p:nvSpPr>
        <p:spPr>
          <a:xfrm>
            <a:off x="863602" y="2198370"/>
            <a:ext cx="6329680" cy="4945380"/>
          </a:xfrm>
        </p:spPr>
        <p:txBody>
          <a:bodyPr>
            <a:normAutofit/>
          </a:bodyPr>
          <a:lstStyle>
            <a:lvl1pPr>
              <a:defRPr sz="1260"/>
            </a:lvl1pPr>
            <a:lvl2pPr>
              <a:defRPr sz="1260"/>
            </a:lvl2pPr>
            <a:lvl3pPr>
              <a:defRPr sz="1260"/>
            </a:lvl3pPr>
            <a:lvl4pPr>
              <a:defRPr sz="1260"/>
            </a:lvl4pPr>
            <a:lvl5pPr>
              <a:defRPr sz="1260"/>
            </a:lvl5pPr>
            <a:lvl6pPr>
              <a:defRPr sz="1620"/>
            </a:lvl6pPr>
            <a:lvl7pPr>
              <a:defRPr sz="1620"/>
            </a:lvl7pPr>
            <a:lvl8pPr>
              <a:defRPr sz="1620"/>
            </a:lvl8pPr>
            <a:lvl9pPr>
              <a:defRPr sz="16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7437120" y="2198370"/>
            <a:ext cx="6329680" cy="4945380"/>
          </a:xfrm>
        </p:spPr>
        <p:txBody>
          <a:bodyPr>
            <a:normAutofit/>
          </a:bodyPr>
          <a:lstStyle>
            <a:lvl1pPr>
              <a:defRPr sz="1260"/>
            </a:lvl1pPr>
            <a:lvl2pPr>
              <a:defRPr sz="1260"/>
            </a:lvl2pPr>
            <a:lvl3pPr>
              <a:defRPr sz="1260"/>
            </a:lvl3pPr>
            <a:lvl4pPr>
              <a:defRPr sz="1260"/>
            </a:lvl4pPr>
            <a:lvl5pPr>
              <a:defRPr sz="1260"/>
            </a:lvl5pPr>
            <a:lvl6pPr>
              <a:defRPr sz="1620"/>
            </a:lvl6pPr>
            <a:lvl7pPr>
              <a:defRPr sz="1620"/>
            </a:lvl7pPr>
            <a:lvl8pPr>
              <a:defRPr sz="1620"/>
            </a:lvl8pPr>
            <a:lvl9pPr>
              <a:defRPr sz="16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5"/>
          <p:cNvSpPr>
            <a:spLocks noGrp="1"/>
          </p:cNvSpPr>
          <p:nvPr>
            <p:ph type="ftr" sz="quarter" idx="11"/>
          </p:nvPr>
        </p:nvSpPr>
        <p:spPr>
          <a:xfrm>
            <a:off x="864000" y="7511571"/>
            <a:ext cx="6451200" cy="232110"/>
          </a:xfrm>
        </p:spPr>
        <p:txBody>
          <a:bodyPr/>
          <a:lstStyle/>
          <a:p>
            <a:endParaRPr lang="en-GB"/>
          </a:p>
        </p:txBody>
      </p:sp>
      <p:sp>
        <p:nvSpPr>
          <p:cNvPr id="7" name="Slide Number Placeholder 6"/>
          <p:cNvSpPr>
            <a:spLocks noGrp="1"/>
          </p:cNvSpPr>
          <p:nvPr>
            <p:ph type="sldNum" sz="quarter" idx="12"/>
          </p:nvPr>
        </p:nvSpPr>
        <p:spPr>
          <a:xfrm>
            <a:off x="10485120" y="7511571"/>
            <a:ext cx="3281680" cy="232110"/>
          </a:xfrm>
        </p:spPr>
        <p:txBody>
          <a:bodyPr/>
          <a:lstStyle/>
          <a:p>
            <a:fld id="{049E15A4-7237-4DD5-80BA-708FA9389004}" type="slidenum">
              <a:rPr lang="en-GB" smtClean="0"/>
              <a:pPr/>
              <a:t>‹#›</a:t>
            </a:fld>
            <a:endParaRPr lang="en-GB"/>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 y="0"/>
            <a:ext cx="3745391" cy="1382575"/>
          </a:xfrm>
          <a:prstGeom prst="rect">
            <a:avLst/>
          </a:prstGeom>
        </p:spPr>
      </p:pic>
      <p:sp>
        <p:nvSpPr>
          <p:cNvPr id="21" name="Rectangle 20"/>
          <p:cNvSpPr/>
          <p:nvPr/>
        </p:nvSpPr>
        <p:spPr>
          <a:xfrm>
            <a:off x="628781" y="1574640"/>
            <a:ext cx="13363200" cy="345600"/>
          </a:xfrm>
          <a:prstGeom prst="rect">
            <a:avLst/>
          </a:prstGeom>
          <a:gradFill flip="none" rotWithShape="1">
            <a:gsLst>
              <a:gs pos="0">
                <a:schemeClr val="accent5"/>
              </a:gs>
              <a:gs pos="100000">
                <a:schemeClr val="accent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20" dirty="0"/>
              <a:t>   </a:t>
            </a:r>
          </a:p>
        </p:txBody>
      </p:sp>
    </p:spTree>
    <p:extLst>
      <p:ext uri="{BB962C8B-B14F-4D97-AF65-F5344CB8AC3E}">
        <p14:creationId xmlns:p14="http://schemas.microsoft.com/office/powerpoint/2010/main" val="29005297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Option 2">
    <p:spTree>
      <p:nvGrpSpPr>
        <p:cNvPr id="1" name=""/>
        <p:cNvGrpSpPr/>
        <p:nvPr/>
      </p:nvGrpSpPr>
      <p:grpSpPr>
        <a:xfrm>
          <a:off x="0" y="0"/>
          <a:ext cx="0" cy="0"/>
          <a:chOff x="0" y="0"/>
          <a:chExt cx="0" cy="0"/>
        </a:xfrm>
      </p:grpSpPr>
      <p:sp>
        <p:nvSpPr>
          <p:cNvPr id="9" name="Rectangle 8"/>
          <p:cNvSpPr/>
          <p:nvPr/>
        </p:nvSpPr>
        <p:spPr>
          <a:xfrm>
            <a:off x="628781" y="2087134"/>
            <a:ext cx="13368019" cy="572336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20"/>
          </a:p>
        </p:txBody>
      </p:sp>
      <p:sp>
        <p:nvSpPr>
          <p:cNvPr id="2" name="Title 1"/>
          <p:cNvSpPr>
            <a:spLocks noGrp="1"/>
          </p:cNvSpPr>
          <p:nvPr>
            <p:ph type="title"/>
          </p:nvPr>
        </p:nvSpPr>
        <p:spPr/>
        <p:txBody>
          <a:bodyPr/>
          <a:lstStyle>
            <a:lvl1pPr>
              <a:defRPr>
                <a:solidFill>
                  <a:schemeClr val="accent5"/>
                </a:solidFill>
              </a:defRPr>
            </a:lvl1pPr>
          </a:lstStyle>
          <a:p>
            <a:r>
              <a:rPr lang="en-US"/>
              <a:t>Click to edit Master title style</a:t>
            </a:r>
            <a:endParaRPr lang="en-GB"/>
          </a:p>
        </p:txBody>
      </p:sp>
      <p:sp>
        <p:nvSpPr>
          <p:cNvPr id="3" name="Content Placeholder 2"/>
          <p:cNvSpPr>
            <a:spLocks noGrp="1"/>
          </p:cNvSpPr>
          <p:nvPr>
            <p:ph sz="half" idx="1"/>
          </p:nvPr>
        </p:nvSpPr>
        <p:spPr>
          <a:xfrm>
            <a:off x="863602" y="2198370"/>
            <a:ext cx="6329680" cy="5442586"/>
          </a:xfrm>
        </p:spPr>
        <p:txBody>
          <a:bodyPr>
            <a:normAutofit/>
          </a:bodyPr>
          <a:lstStyle>
            <a:lvl1pPr>
              <a:defRPr sz="1260"/>
            </a:lvl1pPr>
            <a:lvl2pPr>
              <a:defRPr sz="1260"/>
            </a:lvl2pPr>
            <a:lvl3pPr>
              <a:defRPr sz="1260"/>
            </a:lvl3pPr>
            <a:lvl4pPr>
              <a:defRPr sz="1260"/>
            </a:lvl4pPr>
            <a:lvl5pPr>
              <a:defRPr sz="1260"/>
            </a:lvl5pPr>
            <a:lvl6pPr>
              <a:defRPr sz="1620"/>
            </a:lvl6pPr>
            <a:lvl7pPr>
              <a:defRPr sz="1620"/>
            </a:lvl7pPr>
            <a:lvl8pPr>
              <a:defRPr sz="1620"/>
            </a:lvl8pPr>
            <a:lvl9pPr>
              <a:defRPr sz="16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7437120" y="2198370"/>
            <a:ext cx="6329680" cy="5442586"/>
          </a:xfrm>
        </p:spPr>
        <p:txBody>
          <a:bodyPr>
            <a:normAutofit/>
          </a:bodyPr>
          <a:lstStyle>
            <a:lvl1pPr>
              <a:defRPr sz="1260"/>
            </a:lvl1pPr>
            <a:lvl2pPr>
              <a:defRPr sz="1260"/>
            </a:lvl2pPr>
            <a:lvl3pPr>
              <a:defRPr sz="1260"/>
            </a:lvl3pPr>
            <a:lvl4pPr>
              <a:defRPr sz="1260"/>
            </a:lvl4pPr>
            <a:lvl5pPr>
              <a:defRPr sz="1260"/>
            </a:lvl5pPr>
            <a:lvl6pPr>
              <a:defRPr sz="1620"/>
            </a:lvl6pPr>
            <a:lvl7pPr>
              <a:defRPr sz="1620"/>
            </a:lvl7pPr>
            <a:lvl8pPr>
              <a:defRPr sz="1620"/>
            </a:lvl8pPr>
            <a:lvl9pPr>
              <a:defRPr sz="16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 y="0"/>
            <a:ext cx="3745391" cy="1382575"/>
          </a:xfrm>
          <a:prstGeom prst="rect">
            <a:avLst/>
          </a:prstGeom>
        </p:spPr>
      </p:pic>
      <p:sp>
        <p:nvSpPr>
          <p:cNvPr id="16" name="Rectangle 15"/>
          <p:cNvSpPr/>
          <p:nvPr/>
        </p:nvSpPr>
        <p:spPr>
          <a:xfrm>
            <a:off x="628781" y="1574640"/>
            <a:ext cx="13363200" cy="345600"/>
          </a:xfrm>
          <a:prstGeom prst="rect">
            <a:avLst/>
          </a:prstGeom>
          <a:gradFill flip="none" rotWithShape="1">
            <a:gsLst>
              <a:gs pos="0">
                <a:schemeClr val="accent5"/>
              </a:gs>
              <a:gs pos="100000">
                <a:schemeClr val="accent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20" dirty="0"/>
              <a:t>   </a:t>
            </a:r>
          </a:p>
        </p:txBody>
      </p:sp>
    </p:spTree>
    <p:extLst>
      <p:ext uri="{BB962C8B-B14F-4D97-AF65-F5344CB8AC3E}">
        <p14:creationId xmlns:p14="http://schemas.microsoft.com/office/powerpoint/2010/main" val="35366197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ext and Picture">
    <p:spTree>
      <p:nvGrpSpPr>
        <p:cNvPr id="1" name=""/>
        <p:cNvGrpSpPr/>
        <p:nvPr/>
      </p:nvGrpSpPr>
      <p:grpSpPr>
        <a:xfrm>
          <a:off x="0" y="0"/>
          <a:ext cx="0" cy="0"/>
          <a:chOff x="0" y="0"/>
          <a:chExt cx="0" cy="0"/>
        </a:xfrm>
      </p:grpSpPr>
      <p:sp>
        <p:nvSpPr>
          <p:cNvPr id="21" name="Round Single Corner Rectangle 20"/>
          <p:cNvSpPr/>
          <p:nvPr/>
        </p:nvSpPr>
        <p:spPr>
          <a:xfrm flipV="1">
            <a:off x="628781" y="7460764"/>
            <a:ext cx="13363200" cy="345212"/>
          </a:xfrm>
          <a:prstGeom prst="round1Rect">
            <a:avLst>
              <a:gd name="adj" fmla="val 50000"/>
            </a:avLst>
          </a:prstGeom>
          <a:gradFill flip="none" rotWithShape="1">
            <a:gsLst>
              <a:gs pos="0">
                <a:schemeClr val="accent5"/>
              </a:gs>
              <a:gs pos="100000">
                <a:schemeClr val="accent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20"/>
          </a:p>
        </p:txBody>
      </p:sp>
      <p:sp>
        <p:nvSpPr>
          <p:cNvPr id="22" name="Rectangle 21"/>
          <p:cNvSpPr/>
          <p:nvPr/>
        </p:nvSpPr>
        <p:spPr>
          <a:xfrm>
            <a:off x="628781" y="1574640"/>
            <a:ext cx="13363200" cy="345600"/>
          </a:xfrm>
          <a:prstGeom prst="rect">
            <a:avLst/>
          </a:prstGeom>
          <a:gradFill flip="none" rotWithShape="1">
            <a:gsLst>
              <a:gs pos="0">
                <a:schemeClr val="accent5"/>
              </a:gs>
              <a:gs pos="100000">
                <a:schemeClr val="accent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20" dirty="0"/>
              <a:t>   </a:t>
            </a:r>
          </a:p>
        </p:txBody>
      </p:sp>
      <p:sp>
        <p:nvSpPr>
          <p:cNvPr id="9" name="Rectangle 8"/>
          <p:cNvSpPr/>
          <p:nvPr/>
        </p:nvSpPr>
        <p:spPr>
          <a:xfrm>
            <a:off x="628781" y="2087137"/>
            <a:ext cx="13368019" cy="52642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20"/>
          </a:p>
        </p:txBody>
      </p:sp>
      <p:sp>
        <p:nvSpPr>
          <p:cNvPr id="2" name="Title 1"/>
          <p:cNvSpPr>
            <a:spLocks noGrp="1"/>
          </p:cNvSpPr>
          <p:nvPr>
            <p:ph type="title"/>
          </p:nvPr>
        </p:nvSpPr>
        <p:spPr/>
        <p:txBody>
          <a:bodyPr/>
          <a:lstStyle>
            <a:lvl1pPr>
              <a:defRPr>
                <a:solidFill>
                  <a:schemeClr val="accent5"/>
                </a:solidFill>
              </a:defRPr>
            </a:lvl1pPr>
          </a:lstStyle>
          <a:p>
            <a:r>
              <a:rPr lang="en-US"/>
              <a:t>Click to edit Master title style</a:t>
            </a:r>
            <a:endParaRPr lang="en-GB"/>
          </a:p>
        </p:txBody>
      </p:sp>
      <p:sp>
        <p:nvSpPr>
          <p:cNvPr id="4" name="Content Placeholder 3"/>
          <p:cNvSpPr>
            <a:spLocks noGrp="1"/>
          </p:cNvSpPr>
          <p:nvPr>
            <p:ph sz="half" idx="2"/>
          </p:nvPr>
        </p:nvSpPr>
        <p:spPr>
          <a:xfrm>
            <a:off x="7437120" y="2198370"/>
            <a:ext cx="6329680" cy="4945380"/>
          </a:xfrm>
        </p:spPr>
        <p:txBody>
          <a:bodyPr>
            <a:normAutofit/>
          </a:bodyPr>
          <a:lstStyle>
            <a:lvl1pPr>
              <a:defRPr sz="1260"/>
            </a:lvl1pPr>
            <a:lvl2pPr>
              <a:defRPr sz="1260"/>
            </a:lvl2pPr>
            <a:lvl3pPr>
              <a:defRPr sz="1260"/>
            </a:lvl3pPr>
            <a:lvl4pPr>
              <a:defRPr sz="1260"/>
            </a:lvl4pPr>
            <a:lvl5pPr>
              <a:defRPr sz="1260"/>
            </a:lvl5pPr>
            <a:lvl6pPr>
              <a:defRPr sz="1620"/>
            </a:lvl6pPr>
            <a:lvl7pPr>
              <a:defRPr sz="1620"/>
            </a:lvl7pPr>
            <a:lvl8pPr>
              <a:defRPr sz="1620"/>
            </a:lvl8pPr>
            <a:lvl9pPr>
              <a:defRPr sz="16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5"/>
          <p:cNvSpPr>
            <a:spLocks noGrp="1"/>
          </p:cNvSpPr>
          <p:nvPr>
            <p:ph type="ftr" sz="quarter" idx="11"/>
          </p:nvPr>
        </p:nvSpPr>
        <p:spPr>
          <a:xfrm>
            <a:off x="864000" y="7511571"/>
            <a:ext cx="6451200" cy="232110"/>
          </a:xfrm>
        </p:spPr>
        <p:txBody>
          <a:bodyPr/>
          <a:lstStyle/>
          <a:p>
            <a:endParaRPr lang="en-GB"/>
          </a:p>
        </p:txBody>
      </p:sp>
      <p:sp>
        <p:nvSpPr>
          <p:cNvPr id="7" name="Slide Number Placeholder 6"/>
          <p:cNvSpPr>
            <a:spLocks noGrp="1"/>
          </p:cNvSpPr>
          <p:nvPr>
            <p:ph type="sldNum" sz="quarter" idx="12"/>
          </p:nvPr>
        </p:nvSpPr>
        <p:spPr>
          <a:xfrm>
            <a:off x="10485120" y="7511571"/>
            <a:ext cx="3281680" cy="232110"/>
          </a:xfrm>
        </p:spPr>
        <p:txBody>
          <a:bodyPr/>
          <a:lstStyle/>
          <a:p>
            <a:fld id="{049E15A4-7237-4DD5-80BA-708FA9389004}" type="slidenum">
              <a:rPr lang="en-GB" smtClean="0"/>
              <a:pPr/>
              <a:t>‹#›</a:t>
            </a:fld>
            <a:endParaRPr lang="en-GB"/>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 y="0"/>
            <a:ext cx="3745391" cy="1382575"/>
          </a:xfrm>
          <a:prstGeom prst="rect">
            <a:avLst/>
          </a:prstGeom>
        </p:spPr>
      </p:pic>
      <p:sp>
        <p:nvSpPr>
          <p:cNvPr id="8" name="Picture Placeholder 7"/>
          <p:cNvSpPr>
            <a:spLocks noGrp="1"/>
          </p:cNvSpPr>
          <p:nvPr>
            <p:ph type="pic" sz="quarter" idx="13"/>
          </p:nvPr>
        </p:nvSpPr>
        <p:spPr>
          <a:xfrm>
            <a:off x="863603" y="2198371"/>
            <a:ext cx="6007031" cy="2875793"/>
          </a:xfrm>
        </p:spPr>
        <p:txBody>
          <a:bodyPr/>
          <a:lstStyle>
            <a:lvl1pPr marL="0" indent="0">
              <a:buNone/>
              <a:defRPr/>
            </a:lvl1pPr>
          </a:lstStyle>
          <a:p>
            <a:r>
              <a:rPr lang="en-US"/>
              <a:t>Click icon to add picture</a:t>
            </a:r>
            <a:endParaRPr lang="en-GB"/>
          </a:p>
        </p:txBody>
      </p:sp>
      <p:sp>
        <p:nvSpPr>
          <p:cNvPr id="15" name="Text Placeholder 14"/>
          <p:cNvSpPr>
            <a:spLocks noGrp="1"/>
          </p:cNvSpPr>
          <p:nvPr>
            <p:ph type="body" sz="quarter" idx="14" hasCustomPrompt="1"/>
          </p:nvPr>
        </p:nvSpPr>
        <p:spPr>
          <a:xfrm>
            <a:off x="863600" y="5183500"/>
            <a:ext cx="6004560" cy="1102996"/>
          </a:xfrm>
        </p:spPr>
        <p:txBody>
          <a:bodyPr/>
          <a:lstStyle>
            <a:lvl1pPr marL="0" indent="0">
              <a:spcBef>
                <a:spcPts val="0"/>
              </a:spcBef>
              <a:buNone/>
              <a:defRPr b="1"/>
            </a:lvl1pPr>
            <a:lvl2pPr marL="162000" indent="0">
              <a:buNone/>
              <a:defRPr/>
            </a:lvl2pPr>
            <a:lvl3pPr marL="324000" indent="0">
              <a:buNone/>
              <a:defRPr/>
            </a:lvl3pPr>
            <a:lvl4pPr marL="486000" indent="0">
              <a:buNone/>
              <a:defRPr/>
            </a:lvl4pPr>
            <a:lvl5pPr marL="648000" indent="0">
              <a:buNone/>
              <a:defRPr/>
            </a:lvl5pPr>
          </a:lstStyle>
          <a:p>
            <a:pPr lvl="0"/>
            <a:r>
              <a:rPr lang="en-US" dirty="0"/>
              <a:t>One or two line picture caption goes here</a:t>
            </a:r>
          </a:p>
        </p:txBody>
      </p:sp>
    </p:spTree>
    <p:extLst>
      <p:ext uri="{BB962C8B-B14F-4D97-AF65-F5344CB8AC3E}">
        <p14:creationId xmlns:p14="http://schemas.microsoft.com/office/powerpoint/2010/main" val="361816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3/22/2025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708729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ext and Picture Option 2">
    <p:spTree>
      <p:nvGrpSpPr>
        <p:cNvPr id="1" name=""/>
        <p:cNvGrpSpPr/>
        <p:nvPr/>
      </p:nvGrpSpPr>
      <p:grpSpPr>
        <a:xfrm>
          <a:off x="0" y="0"/>
          <a:ext cx="0" cy="0"/>
          <a:chOff x="0" y="0"/>
          <a:chExt cx="0" cy="0"/>
        </a:xfrm>
      </p:grpSpPr>
      <p:sp>
        <p:nvSpPr>
          <p:cNvPr id="9" name="Rectangle 8"/>
          <p:cNvSpPr/>
          <p:nvPr/>
        </p:nvSpPr>
        <p:spPr>
          <a:xfrm>
            <a:off x="628781" y="2087134"/>
            <a:ext cx="13368019" cy="572336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20"/>
          </a:p>
        </p:txBody>
      </p:sp>
      <p:sp>
        <p:nvSpPr>
          <p:cNvPr id="2" name="Title 1"/>
          <p:cNvSpPr>
            <a:spLocks noGrp="1"/>
          </p:cNvSpPr>
          <p:nvPr>
            <p:ph type="title"/>
          </p:nvPr>
        </p:nvSpPr>
        <p:spPr/>
        <p:txBody>
          <a:bodyPr/>
          <a:lstStyle>
            <a:lvl1pPr>
              <a:defRPr>
                <a:solidFill>
                  <a:schemeClr val="accent5"/>
                </a:solidFill>
              </a:defRPr>
            </a:lvl1pPr>
          </a:lstStyle>
          <a:p>
            <a:r>
              <a:rPr lang="en-US"/>
              <a:t>Click to edit Master title style</a:t>
            </a:r>
            <a:endParaRPr lang="en-GB"/>
          </a:p>
        </p:txBody>
      </p:sp>
      <p:sp>
        <p:nvSpPr>
          <p:cNvPr id="4" name="Content Placeholder 3"/>
          <p:cNvSpPr>
            <a:spLocks noGrp="1"/>
          </p:cNvSpPr>
          <p:nvPr>
            <p:ph sz="half" idx="2"/>
          </p:nvPr>
        </p:nvSpPr>
        <p:spPr>
          <a:xfrm>
            <a:off x="7437120" y="2198370"/>
            <a:ext cx="6329680" cy="5442586"/>
          </a:xfrm>
        </p:spPr>
        <p:txBody>
          <a:bodyPr>
            <a:normAutofit/>
          </a:bodyPr>
          <a:lstStyle>
            <a:lvl1pPr>
              <a:defRPr sz="1260"/>
            </a:lvl1pPr>
            <a:lvl2pPr>
              <a:defRPr sz="1260"/>
            </a:lvl2pPr>
            <a:lvl3pPr>
              <a:defRPr sz="1260"/>
            </a:lvl3pPr>
            <a:lvl4pPr>
              <a:defRPr sz="1260"/>
            </a:lvl4pPr>
            <a:lvl5pPr>
              <a:defRPr sz="1260"/>
            </a:lvl5pPr>
            <a:lvl6pPr>
              <a:defRPr sz="1620"/>
            </a:lvl6pPr>
            <a:lvl7pPr>
              <a:defRPr sz="1620"/>
            </a:lvl7pPr>
            <a:lvl8pPr>
              <a:defRPr sz="1620"/>
            </a:lvl8pPr>
            <a:lvl9pPr>
              <a:defRPr sz="16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 y="0"/>
            <a:ext cx="3745391" cy="1382575"/>
          </a:xfrm>
          <a:prstGeom prst="rect">
            <a:avLst/>
          </a:prstGeom>
        </p:spPr>
      </p:pic>
      <p:sp>
        <p:nvSpPr>
          <p:cNvPr id="8" name="Picture Placeholder 7"/>
          <p:cNvSpPr>
            <a:spLocks noGrp="1"/>
          </p:cNvSpPr>
          <p:nvPr>
            <p:ph type="pic" sz="quarter" idx="13"/>
          </p:nvPr>
        </p:nvSpPr>
        <p:spPr>
          <a:xfrm>
            <a:off x="863603" y="2198371"/>
            <a:ext cx="6007031" cy="2875793"/>
          </a:xfrm>
        </p:spPr>
        <p:txBody>
          <a:bodyPr/>
          <a:lstStyle>
            <a:lvl1pPr marL="0" indent="0">
              <a:buNone/>
              <a:defRPr/>
            </a:lvl1pPr>
          </a:lstStyle>
          <a:p>
            <a:r>
              <a:rPr lang="en-US"/>
              <a:t>Click icon to add picture</a:t>
            </a:r>
            <a:endParaRPr lang="en-GB"/>
          </a:p>
        </p:txBody>
      </p:sp>
      <p:sp>
        <p:nvSpPr>
          <p:cNvPr id="15" name="Text Placeholder 14"/>
          <p:cNvSpPr>
            <a:spLocks noGrp="1"/>
          </p:cNvSpPr>
          <p:nvPr>
            <p:ph type="body" sz="quarter" idx="14" hasCustomPrompt="1"/>
          </p:nvPr>
        </p:nvSpPr>
        <p:spPr>
          <a:xfrm>
            <a:off x="863600" y="5183500"/>
            <a:ext cx="6004560" cy="1102996"/>
          </a:xfrm>
        </p:spPr>
        <p:txBody>
          <a:bodyPr/>
          <a:lstStyle>
            <a:lvl1pPr marL="0" indent="0">
              <a:spcBef>
                <a:spcPts val="0"/>
              </a:spcBef>
              <a:buNone/>
              <a:defRPr b="1"/>
            </a:lvl1pPr>
            <a:lvl2pPr marL="162000" indent="0">
              <a:buNone/>
              <a:defRPr/>
            </a:lvl2pPr>
            <a:lvl3pPr marL="324000" indent="0">
              <a:buNone/>
              <a:defRPr/>
            </a:lvl3pPr>
            <a:lvl4pPr marL="486000" indent="0">
              <a:buNone/>
              <a:defRPr/>
            </a:lvl4pPr>
            <a:lvl5pPr marL="648000" indent="0">
              <a:buNone/>
              <a:defRPr/>
            </a:lvl5pPr>
          </a:lstStyle>
          <a:p>
            <a:pPr lvl="0"/>
            <a:r>
              <a:rPr lang="en-US" dirty="0"/>
              <a:t>One or two line picture caption goes here</a:t>
            </a:r>
          </a:p>
        </p:txBody>
      </p:sp>
      <p:sp>
        <p:nvSpPr>
          <p:cNvPr id="18" name="Rectangle 17"/>
          <p:cNvSpPr/>
          <p:nvPr/>
        </p:nvSpPr>
        <p:spPr>
          <a:xfrm>
            <a:off x="628781" y="1574640"/>
            <a:ext cx="13363200" cy="345600"/>
          </a:xfrm>
          <a:prstGeom prst="rect">
            <a:avLst/>
          </a:prstGeom>
          <a:gradFill flip="none" rotWithShape="1">
            <a:gsLst>
              <a:gs pos="0">
                <a:schemeClr val="accent5"/>
              </a:gs>
              <a:gs pos="100000">
                <a:schemeClr val="accent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20" dirty="0"/>
              <a:t>   </a:t>
            </a: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 y="0"/>
            <a:ext cx="3745391" cy="1382575"/>
          </a:xfrm>
          <a:prstGeom prst="rect">
            <a:avLst/>
          </a:prstGeom>
        </p:spPr>
      </p:pic>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 y="0"/>
            <a:ext cx="3745391" cy="1382575"/>
          </a:xfrm>
          <a:prstGeom prst="rect">
            <a:avLst/>
          </a:prstGeom>
        </p:spPr>
      </p:pic>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 y="0"/>
            <a:ext cx="3745391" cy="1382575"/>
          </a:xfrm>
          <a:prstGeom prst="rect">
            <a:avLst/>
          </a:prstGeom>
        </p:spPr>
      </p:pic>
    </p:spTree>
    <p:extLst>
      <p:ext uri="{BB962C8B-B14F-4D97-AF65-F5344CB8AC3E}">
        <p14:creationId xmlns:p14="http://schemas.microsoft.com/office/powerpoint/2010/main" val="38137281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ext and Chart">
    <p:spTree>
      <p:nvGrpSpPr>
        <p:cNvPr id="1" name=""/>
        <p:cNvGrpSpPr/>
        <p:nvPr/>
      </p:nvGrpSpPr>
      <p:grpSpPr>
        <a:xfrm>
          <a:off x="0" y="0"/>
          <a:ext cx="0" cy="0"/>
          <a:chOff x="0" y="0"/>
          <a:chExt cx="0" cy="0"/>
        </a:xfrm>
      </p:grpSpPr>
      <p:sp>
        <p:nvSpPr>
          <p:cNvPr id="9" name="Rectangle 8"/>
          <p:cNvSpPr/>
          <p:nvPr/>
        </p:nvSpPr>
        <p:spPr>
          <a:xfrm>
            <a:off x="628781" y="2087137"/>
            <a:ext cx="13368019" cy="52642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20"/>
          </a:p>
        </p:txBody>
      </p:sp>
      <p:sp>
        <p:nvSpPr>
          <p:cNvPr id="2" name="Title 1"/>
          <p:cNvSpPr>
            <a:spLocks noGrp="1"/>
          </p:cNvSpPr>
          <p:nvPr>
            <p:ph type="title"/>
          </p:nvPr>
        </p:nvSpPr>
        <p:spPr/>
        <p:txBody>
          <a:bodyPr/>
          <a:lstStyle>
            <a:lvl1pPr>
              <a:defRPr>
                <a:solidFill>
                  <a:schemeClr val="accent5"/>
                </a:solidFill>
              </a:defRPr>
            </a:lvl1pPr>
          </a:lstStyle>
          <a:p>
            <a:r>
              <a:rPr lang="en-US"/>
              <a:t>Click to edit Master title style</a:t>
            </a:r>
            <a:endParaRPr lang="en-GB"/>
          </a:p>
        </p:txBody>
      </p:sp>
      <p:sp>
        <p:nvSpPr>
          <p:cNvPr id="4" name="Content Placeholder 3"/>
          <p:cNvSpPr>
            <a:spLocks noGrp="1"/>
          </p:cNvSpPr>
          <p:nvPr>
            <p:ph sz="half" idx="2"/>
          </p:nvPr>
        </p:nvSpPr>
        <p:spPr>
          <a:xfrm>
            <a:off x="7437120" y="2198370"/>
            <a:ext cx="6329680" cy="4945380"/>
          </a:xfrm>
        </p:spPr>
        <p:txBody>
          <a:bodyPr>
            <a:normAutofit/>
          </a:bodyPr>
          <a:lstStyle>
            <a:lvl1pPr>
              <a:defRPr sz="1260"/>
            </a:lvl1pPr>
            <a:lvl2pPr>
              <a:defRPr sz="1260"/>
            </a:lvl2pPr>
            <a:lvl3pPr>
              <a:defRPr sz="1260"/>
            </a:lvl3pPr>
            <a:lvl4pPr>
              <a:defRPr sz="1260"/>
            </a:lvl4pPr>
            <a:lvl5pPr>
              <a:defRPr sz="1260"/>
            </a:lvl5pPr>
            <a:lvl6pPr>
              <a:defRPr sz="1620"/>
            </a:lvl6pPr>
            <a:lvl7pPr>
              <a:defRPr sz="1620"/>
            </a:lvl7pPr>
            <a:lvl8pPr>
              <a:defRPr sz="1620"/>
            </a:lvl8pPr>
            <a:lvl9pPr>
              <a:defRPr sz="16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5"/>
          <p:cNvSpPr>
            <a:spLocks noGrp="1"/>
          </p:cNvSpPr>
          <p:nvPr>
            <p:ph type="ftr" sz="quarter" idx="11"/>
          </p:nvPr>
        </p:nvSpPr>
        <p:spPr>
          <a:xfrm>
            <a:off x="864000" y="7511571"/>
            <a:ext cx="6451200" cy="232110"/>
          </a:xfrm>
        </p:spPr>
        <p:txBody>
          <a:bodyPr/>
          <a:lstStyle/>
          <a:p>
            <a:endParaRPr lang="en-GB"/>
          </a:p>
        </p:txBody>
      </p:sp>
      <p:sp>
        <p:nvSpPr>
          <p:cNvPr id="7" name="Slide Number Placeholder 6"/>
          <p:cNvSpPr>
            <a:spLocks noGrp="1"/>
          </p:cNvSpPr>
          <p:nvPr>
            <p:ph type="sldNum" sz="quarter" idx="12"/>
          </p:nvPr>
        </p:nvSpPr>
        <p:spPr>
          <a:xfrm>
            <a:off x="10485120" y="7511571"/>
            <a:ext cx="3281680" cy="232110"/>
          </a:xfrm>
        </p:spPr>
        <p:txBody>
          <a:bodyPr/>
          <a:lstStyle/>
          <a:p>
            <a:fld id="{049E15A4-7237-4DD5-80BA-708FA9389004}" type="slidenum">
              <a:rPr lang="en-GB" smtClean="0"/>
              <a:pPr/>
              <a:t>‹#›</a:t>
            </a:fld>
            <a:endParaRPr lang="en-GB"/>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 y="0"/>
            <a:ext cx="3745391" cy="1382575"/>
          </a:xfrm>
          <a:prstGeom prst="rect">
            <a:avLst/>
          </a:prstGeom>
        </p:spPr>
      </p:pic>
      <p:sp>
        <p:nvSpPr>
          <p:cNvPr id="5" name="Chart Placeholder 4"/>
          <p:cNvSpPr>
            <a:spLocks noGrp="1"/>
          </p:cNvSpPr>
          <p:nvPr>
            <p:ph type="chart" sz="quarter" idx="15"/>
          </p:nvPr>
        </p:nvSpPr>
        <p:spPr>
          <a:xfrm>
            <a:off x="863602" y="2770488"/>
            <a:ext cx="6019801" cy="4373269"/>
          </a:xfrm>
        </p:spPr>
        <p:txBody>
          <a:bodyPr/>
          <a:lstStyle>
            <a:lvl1pPr marL="0" indent="0">
              <a:buNone/>
              <a:defRPr/>
            </a:lvl1pPr>
          </a:lstStyle>
          <a:p>
            <a:r>
              <a:rPr lang="en-US"/>
              <a:t>Click icon to add chart</a:t>
            </a:r>
            <a:endParaRPr lang="en-GB" dirty="0"/>
          </a:p>
        </p:txBody>
      </p:sp>
      <p:sp>
        <p:nvSpPr>
          <p:cNvPr id="15" name="Text Placeholder 14"/>
          <p:cNvSpPr>
            <a:spLocks noGrp="1"/>
          </p:cNvSpPr>
          <p:nvPr>
            <p:ph type="body" sz="quarter" idx="14" hasCustomPrompt="1"/>
          </p:nvPr>
        </p:nvSpPr>
        <p:spPr>
          <a:xfrm>
            <a:off x="863600" y="2198371"/>
            <a:ext cx="6004560" cy="572111"/>
          </a:xfrm>
        </p:spPr>
        <p:txBody>
          <a:bodyPr/>
          <a:lstStyle>
            <a:lvl1pPr marL="0" indent="0">
              <a:spcBef>
                <a:spcPts val="0"/>
              </a:spcBef>
              <a:buNone/>
              <a:defRPr b="1"/>
            </a:lvl1pPr>
            <a:lvl2pPr marL="162000" indent="0">
              <a:buNone/>
              <a:defRPr/>
            </a:lvl2pPr>
            <a:lvl3pPr marL="324000" indent="0">
              <a:buNone/>
              <a:defRPr/>
            </a:lvl3pPr>
            <a:lvl4pPr marL="486000" indent="0">
              <a:buNone/>
              <a:defRPr/>
            </a:lvl4pPr>
            <a:lvl5pPr marL="648000" indent="0">
              <a:buNone/>
              <a:defRPr/>
            </a:lvl5pPr>
          </a:lstStyle>
          <a:p>
            <a:pPr lvl="0"/>
            <a:r>
              <a:rPr lang="en-US" dirty="0"/>
              <a:t>One or two line sub heading goes here </a:t>
            </a:r>
          </a:p>
        </p:txBody>
      </p:sp>
      <p:sp>
        <p:nvSpPr>
          <p:cNvPr id="22" name="Round Single Corner Rectangle 21"/>
          <p:cNvSpPr/>
          <p:nvPr/>
        </p:nvSpPr>
        <p:spPr>
          <a:xfrm flipV="1">
            <a:off x="628781" y="7460764"/>
            <a:ext cx="13363200" cy="345212"/>
          </a:xfrm>
          <a:prstGeom prst="round1Rect">
            <a:avLst>
              <a:gd name="adj" fmla="val 50000"/>
            </a:avLst>
          </a:prstGeom>
          <a:gradFill flip="none" rotWithShape="1">
            <a:gsLst>
              <a:gs pos="0">
                <a:schemeClr val="accent5"/>
              </a:gs>
              <a:gs pos="100000">
                <a:schemeClr val="accent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20"/>
          </a:p>
        </p:txBody>
      </p:sp>
      <p:sp>
        <p:nvSpPr>
          <p:cNvPr id="23" name="Rectangle 22"/>
          <p:cNvSpPr/>
          <p:nvPr/>
        </p:nvSpPr>
        <p:spPr>
          <a:xfrm>
            <a:off x="628781" y="1574640"/>
            <a:ext cx="13363200" cy="345600"/>
          </a:xfrm>
          <a:prstGeom prst="rect">
            <a:avLst/>
          </a:prstGeom>
          <a:gradFill flip="none" rotWithShape="1">
            <a:gsLst>
              <a:gs pos="0">
                <a:schemeClr val="accent5"/>
              </a:gs>
              <a:gs pos="100000">
                <a:schemeClr val="accent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20" dirty="0"/>
              <a:t>   </a:t>
            </a:r>
          </a:p>
        </p:txBody>
      </p:sp>
    </p:spTree>
    <p:extLst>
      <p:ext uri="{BB962C8B-B14F-4D97-AF65-F5344CB8AC3E}">
        <p14:creationId xmlns:p14="http://schemas.microsoft.com/office/powerpoint/2010/main" val="31526511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ext and Chart Option 2">
    <p:spTree>
      <p:nvGrpSpPr>
        <p:cNvPr id="1" name=""/>
        <p:cNvGrpSpPr/>
        <p:nvPr/>
      </p:nvGrpSpPr>
      <p:grpSpPr>
        <a:xfrm>
          <a:off x="0" y="0"/>
          <a:ext cx="0" cy="0"/>
          <a:chOff x="0" y="0"/>
          <a:chExt cx="0" cy="0"/>
        </a:xfrm>
      </p:grpSpPr>
      <p:sp>
        <p:nvSpPr>
          <p:cNvPr id="9" name="Rectangle 8"/>
          <p:cNvSpPr/>
          <p:nvPr/>
        </p:nvSpPr>
        <p:spPr>
          <a:xfrm>
            <a:off x="628781" y="2087134"/>
            <a:ext cx="13368019" cy="572336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20"/>
          </a:p>
        </p:txBody>
      </p:sp>
      <p:sp>
        <p:nvSpPr>
          <p:cNvPr id="2" name="Title 1"/>
          <p:cNvSpPr>
            <a:spLocks noGrp="1"/>
          </p:cNvSpPr>
          <p:nvPr>
            <p:ph type="title"/>
          </p:nvPr>
        </p:nvSpPr>
        <p:spPr/>
        <p:txBody>
          <a:bodyPr/>
          <a:lstStyle>
            <a:lvl1pPr>
              <a:defRPr>
                <a:solidFill>
                  <a:schemeClr val="accent5"/>
                </a:solidFill>
              </a:defRPr>
            </a:lvl1pPr>
          </a:lstStyle>
          <a:p>
            <a:r>
              <a:rPr lang="en-US"/>
              <a:t>Click to edit Master title style</a:t>
            </a:r>
            <a:endParaRPr lang="en-GB"/>
          </a:p>
        </p:txBody>
      </p:sp>
      <p:sp>
        <p:nvSpPr>
          <p:cNvPr id="4" name="Content Placeholder 3"/>
          <p:cNvSpPr>
            <a:spLocks noGrp="1"/>
          </p:cNvSpPr>
          <p:nvPr>
            <p:ph sz="half" idx="2"/>
          </p:nvPr>
        </p:nvSpPr>
        <p:spPr>
          <a:xfrm>
            <a:off x="7437120" y="2198370"/>
            <a:ext cx="6329680" cy="5442586"/>
          </a:xfrm>
        </p:spPr>
        <p:txBody>
          <a:bodyPr>
            <a:normAutofit/>
          </a:bodyPr>
          <a:lstStyle>
            <a:lvl1pPr>
              <a:defRPr sz="1260"/>
            </a:lvl1pPr>
            <a:lvl2pPr>
              <a:defRPr sz="1260"/>
            </a:lvl2pPr>
            <a:lvl3pPr>
              <a:defRPr sz="1260"/>
            </a:lvl3pPr>
            <a:lvl4pPr>
              <a:defRPr sz="1260"/>
            </a:lvl4pPr>
            <a:lvl5pPr>
              <a:defRPr sz="1260"/>
            </a:lvl5pPr>
            <a:lvl6pPr>
              <a:defRPr sz="1620"/>
            </a:lvl6pPr>
            <a:lvl7pPr>
              <a:defRPr sz="1620"/>
            </a:lvl7pPr>
            <a:lvl8pPr>
              <a:defRPr sz="1620"/>
            </a:lvl8pPr>
            <a:lvl9pPr>
              <a:defRPr sz="16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 y="0"/>
            <a:ext cx="3745391" cy="1382575"/>
          </a:xfrm>
          <a:prstGeom prst="rect">
            <a:avLst/>
          </a:prstGeom>
        </p:spPr>
      </p:pic>
      <p:sp>
        <p:nvSpPr>
          <p:cNvPr id="5" name="Chart Placeholder 4"/>
          <p:cNvSpPr>
            <a:spLocks noGrp="1"/>
          </p:cNvSpPr>
          <p:nvPr>
            <p:ph type="chart" sz="quarter" idx="15"/>
          </p:nvPr>
        </p:nvSpPr>
        <p:spPr>
          <a:xfrm>
            <a:off x="863602" y="2770487"/>
            <a:ext cx="6019801" cy="4870475"/>
          </a:xfrm>
        </p:spPr>
        <p:txBody>
          <a:bodyPr/>
          <a:lstStyle>
            <a:lvl1pPr marL="0" indent="0">
              <a:buNone/>
              <a:defRPr/>
            </a:lvl1pPr>
          </a:lstStyle>
          <a:p>
            <a:r>
              <a:rPr lang="en-US"/>
              <a:t>Click icon to add chart</a:t>
            </a:r>
            <a:endParaRPr lang="en-GB" dirty="0"/>
          </a:p>
        </p:txBody>
      </p:sp>
      <p:sp>
        <p:nvSpPr>
          <p:cNvPr id="15" name="Text Placeholder 14"/>
          <p:cNvSpPr>
            <a:spLocks noGrp="1"/>
          </p:cNvSpPr>
          <p:nvPr>
            <p:ph type="body" sz="quarter" idx="14" hasCustomPrompt="1"/>
          </p:nvPr>
        </p:nvSpPr>
        <p:spPr>
          <a:xfrm>
            <a:off x="863600" y="2198371"/>
            <a:ext cx="6004560" cy="572111"/>
          </a:xfrm>
        </p:spPr>
        <p:txBody>
          <a:bodyPr/>
          <a:lstStyle>
            <a:lvl1pPr marL="0" indent="0">
              <a:spcBef>
                <a:spcPts val="0"/>
              </a:spcBef>
              <a:buNone/>
              <a:defRPr b="1"/>
            </a:lvl1pPr>
            <a:lvl2pPr marL="162000" indent="0">
              <a:buNone/>
              <a:defRPr/>
            </a:lvl2pPr>
            <a:lvl3pPr marL="324000" indent="0">
              <a:buNone/>
              <a:defRPr/>
            </a:lvl3pPr>
            <a:lvl4pPr marL="486000" indent="0">
              <a:buNone/>
              <a:defRPr/>
            </a:lvl4pPr>
            <a:lvl5pPr marL="648000" indent="0">
              <a:buNone/>
              <a:defRPr/>
            </a:lvl5pPr>
          </a:lstStyle>
          <a:p>
            <a:pPr lvl="0"/>
            <a:r>
              <a:rPr lang="en-US" dirty="0"/>
              <a:t>One or two line sub heading goes here </a:t>
            </a:r>
          </a:p>
        </p:txBody>
      </p:sp>
      <p:sp>
        <p:nvSpPr>
          <p:cNvPr id="18" name="Rectangle 17"/>
          <p:cNvSpPr/>
          <p:nvPr/>
        </p:nvSpPr>
        <p:spPr>
          <a:xfrm>
            <a:off x="628781" y="1574640"/>
            <a:ext cx="13363200" cy="345600"/>
          </a:xfrm>
          <a:prstGeom prst="rect">
            <a:avLst/>
          </a:prstGeom>
          <a:gradFill flip="none" rotWithShape="1">
            <a:gsLst>
              <a:gs pos="0">
                <a:schemeClr val="accent5"/>
              </a:gs>
              <a:gs pos="100000">
                <a:schemeClr val="accent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20" dirty="0"/>
              <a:t>   </a:t>
            </a:r>
          </a:p>
        </p:txBody>
      </p:sp>
    </p:spTree>
    <p:extLst>
      <p:ext uri="{BB962C8B-B14F-4D97-AF65-F5344CB8AC3E}">
        <p14:creationId xmlns:p14="http://schemas.microsoft.com/office/powerpoint/2010/main" val="40995194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7" name="Round Single Corner Rectangle 16"/>
          <p:cNvSpPr/>
          <p:nvPr/>
        </p:nvSpPr>
        <p:spPr>
          <a:xfrm flipV="1">
            <a:off x="628781" y="7460764"/>
            <a:ext cx="13363200" cy="345212"/>
          </a:xfrm>
          <a:prstGeom prst="round1Rect">
            <a:avLst>
              <a:gd name="adj" fmla="val 50000"/>
            </a:avLst>
          </a:prstGeom>
          <a:gradFill flip="none" rotWithShape="1">
            <a:gsLst>
              <a:gs pos="0">
                <a:schemeClr val="accent5"/>
              </a:gs>
              <a:gs pos="100000">
                <a:schemeClr val="accent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20"/>
          </a:p>
        </p:txBody>
      </p:sp>
      <p:sp>
        <p:nvSpPr>
          <p:cNvPr id="18" name="Rectangle 17"/>
          <p:cNvSpPr/>
          <p:nvPr/>
        </p:nvSpPr>
        <p:spPr>
          <a:xfrm>
            <a:off x="628781" y="1574640"/>
            <a:ext cx="13363200" cy="345600"/>
          </a:xfrm>
          <a:prstGeom prst="rect">
            <a:avLst/>
          </a:prstGeom>
          <a:gradFill flip="none" rotWithShape="1">
            <a:gsLst>
              <a:gs pos="0">
                <a:schemeClr val="accent5"/>
              </a:gs>
              <a:gs pos="100000">
                <a:schemeClr val="accent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20" dirty="0"/>
              <a:t>   </a:t>
            </a:r>
          </a:p>
        </p:txBody>
      </p:sp>
      <p:sp>
        <p:nvSpPr>
          <p:cNvPr id="7" name="Rectangle 6"/>
          <p:cNvSpPr/>
          <p:nvPr/>
        </p:nvSpPr>
        <p:spPr>
          <a:xfrm>
            <a:off x="628781" y="2087137"/>
            <a:ext cx="13368019" cy="52642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20"/>
          </a:p>
        </p:txBody>
      </p:sp>
      <p:sp>
        <p:nvSpPr>
          <p:cNvPr id="2" name="Title 1"/>
          <p:cNvSpPr>
            <a:spLocks noGrp="1"/>
          </p:cNvSpPr>
          <p:nvPr>
            <p:ph type="title"/>
          </p:nvPr>
        </p:nvSpPr>
        <p:spPr/>
        <p:txBody>
          <a:bodyPr/>
          <a:lstStyle>
            <a:lvl1pPr>
              <a:defRPr>
                <a:solidFill>
                  <a:schemeClr val="accent5"/>
                </a:solidFill>
              </a:defRPr>
            </a:lvl1pPr>
          </a:lstStyle>
          <a:p>
            <a:r>
              <a:rPr lang="en-US"/>
              <a:t>Click to edit Master title style</a:t>
            </a:r>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49E15A4-7237-4DD5-80BA-708FA9389004}" type="slidenum">
              <a:rPr lang="en-GB" smtClean="0"/>
              <a:pPr/>
              <a:t>‹#›</a:t>
            </a:fld>
            <a:endParaRPr lang="en-GB"/>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 y="0"/>
            <a:ext cx="3745391" cy="1382575"/>
          </a:xfrm>
          <a:prstGeom prst="rect">
            <a:avLst/>
          </a:prstGeom>
        </p:spPr>
      </p:pic>
    </p:spTree>
    <p:extLst>
      <p:ext uri="{BB962C8B-B14F-4D97-AF65-F5344CB8AC3E}">
        <p14:creationId xmlns:p14="http://schemas.microsoft.com/office/powerpoint/2010/main" val="18251090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Option 2">
    <p:spTree>
      <p:nvGrpSpPr>
        <p:cNvPr id="1" name=""/>
        <p:cNvGrpSpPr/>
        <p:nvPr/>
      </p:nvGrpSpPr>
      <p:grpSpPr>
        <a:xfrm>
          <a:off x="0" y="0"/>
          <a:ext cx="0" cy="0"/>
          <a:chOff x="0" y="0"/>
          <a:chExt cx="0" cy="0"/>
        </a:xfrm>
      </p:grpSpPr>
      <p:sp>
        <p:nvSpPr>
          <p:cNvPr id="7" name="Rectangle 6"/>
          <p:cNvSpPr/>
          <p:nvPr/>
        </p:nvSpPr>
        <p:spPr>
          <a:xfrm>
            <a:off x="628781" y="2087134"/>
            <a:ext cx="13368019" cy="572336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20"/>
          </a:p>
        </p:txBody>
      </p:sp>
      <p:sp>
        <p:nvSpPr>
          <p:cNvPr id="2" name="Title 1"/>
          <p:cNvSpPr>
            <a:spLocks noGrp="1"/>
          </p:cNvSpPr>
          <p:nvPr>
            <p:ph type="title"/>
          </p:nvPr>
        </p:nvSpPr>
        <p:spPr/>
        <p:txBody>
          <a:bodyPr/>
          <a:lstStyle>
            <a:lvl1pPr>
              <a:defRPr>
                <a:solidFill>
                  <a:schemeClr val="accent5"/>
                </a:solidFill>
              </a:defRPr>
            </a:lvl1pPr>
          </a:lstStyle>
          <a:p>
            <a:r>
              <a:rPr lang="en-US"/>
              <a:t>Click to edit Master title style</a:t>
            </a:r>
            <a:endParaRPr lang="en-GB"/>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 y="0"/>
            <a:ext cx="3745391" cy="1382575"/>
          </a:xfrm>
          <a:prstGeom prst="rect">
            <a:avLst/>
          </a:prstGeom>
        </p:spPr>
      </p:pic>
      <p:sp>
        <p:nvSpPr>
          <p:cNvPr id="13" name="Rectangle 12"/>
          <p:cNvSpPr/>
          <p:nvPr/>
        </p:nvSpPr>
        <p:spPr>
          <a:xfrm>
            <a:off x="628781" y="1574640"/>
            <a:ext cx="13363200" cy="345600"/>
          </a:xfrm>
          <a:prstGeom prst="rect">
            <a:avLst/>
          </a:prstGeom>
          <a:gradFill flip="none" rotWithShape="1">
            <a:gsLst>
              <a:gs pos="0">
                <a:schemeClr val="accent5"/>
              </a:gs>
              <a:gs pos="100000">
                <a:schemeClr val="accent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20" dirty="0"/>
              <a:t>   </a:t>
            </a:r>
          </a:p>
        </p:txBody>
      </p:sp>
    </p:spTree>
    <p:extLst>
      <p:ext uri="{BB962C8B-B14F-4D97-AF65-F5344CB8AC3E}">
        <p14:creationId xmlns:p14="http://schemas.microsoft.com/office/powerpoint/2010/main" val="21941865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8" name="Round Single Corner Rectangle 17"/>
          <p:cNvSpPr/>
          <p:nvPr/>
        </p:nvSpPr>
        <p:spPr>
          <a:xfrm flipV="1">
            <a:off x="628781" y="7460764"/>
            <a:ext cx="13363200" cy="345212"/>
          </a:xfrm>
          <a:prstGeom prst="round1Rect">
            <a:avLst>
              <a:gd name="adj" fmla="val 50000"/>
            </a:avLst>
          </a:prstGeom>
          <a:gradFill flip="none" rotWithShape="1">
            <a:gsLst>
              <a:gs pos="0">
                <a:schemeClr val="accent5"/>
              </a:gs>
              <a:gs pos="100000">
                <a:schemeClr val="accent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20"/>
          </a:p>
        </p:txBody>
      </p:sp>
      <p:sp>
        <p:nvSpPr>
          <p:cNvPr id="19" name="Rectangle 18"/>
          <p:cNvSpPr/>
          <p:nvPr/>
        </p:nvSpPr>
        <p:spPr>
          <a:xfrm>
            <a:off x="628781" y="1574640"/>
            <a:ext cx="13363200" cy="345600"/>
          </a:xfrm>
          <a:prstGeom prst="rect">
            <a:avLst/>
          </a:prstGeom>
          <a:gradFill flip="none" rotWithShape="1">
            <a:gsLst>
              <a:gs pos="0">
                <a:schemeClr val="accent5"/>
              </a:gs>
              <a:gs pos="100000">
                <a:schemeClr val="accent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20" dirty="0"/>
              <a:t>   </a:t>
            </a:r>
          </a:p>
        </p:txBody>
      </p:sp>
      <p:sp>
        <p:nvSpPr>
          <p:cNvPr id="9" name="Rectangle 8"/>
          <p:cNvSpPr/>
          <p:nvPr/>
        </p:nvSpPr>
        <p:spPr>
          <a:xfrm>
            <a:off x="628781" y="2087137"/>
            <a:ext cx="13368019" cy="52642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20"/>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49E15A4-7237-4DD5-80BA-708FA9389004}" type="slidenum">
              <a:rPr lang="en-GB" smtClean="0"/>
              <a:pPr/>
              <a:t>‹#›</a:t>
            </a:fld>
            <a:endParaRPr lang="en-GB"/>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 y="0"/>
            <a:ext cx="3745391" cy="1382575"/>
          </a:xfrm>
          <a:prstGeom prst="rect">
            <a:avLst/>
          </a:prstGeom>
        </p:spPr>
      </p:pic>
    </p:spTree>
    <p:extLst>
      <p:ext uri="{BB962C8B-B14F-4D97-AF65-F5344CB8AC3E}">
        <p14:creationId xmlns:p14="http://schemas.microsoft.com/office/powerpoint/2010/main" val="42646063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Option 2">
    <p:spTree>
      <p:nvGrpSpPr>
        <p:cNvPr id="1" name=""/>
        <p:cNvGrpSpPr/>
        <p:nvPr/>
      </p:nvGrpSpPr>
      <p:grpSpPr>
        <a:xfrm>
          <a:off x="0" y="0"/>
          <a:ext cx="0" cy="0"/>
          <a:chOff x="0" y="0"/>
          <a:chExt cx="0" cy="0"/>
        </a:xfrm>
      </p:grpSpPr>
      <p:sp>
        <p:nvSpPr>
          <p:cNvPr id="9" name="Rectangle 8"/>
          <p:cNvSpPr/>
          <p:nvPr/>
        </p:nvSpPr>
        <p:spPr>
          <a:xfrm>
            <a:off x="628781" y="2087134"/>
            <a:ext cx="13368019" cy="572336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2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 y="0"/>
            <a:ext cx="3745391" cy="1382575"/>
          </a:xfrm>
          <a:prstGeom prst="rect">
            <a:avLst/>
          </a:prstGeom>
        </p:spPr>
      </p:pic>
      <p:sp>
        <p:nvSpPr>
          <p:cNvPr id="13" name="Rectangle 12"/>
          <p:cNvSpPr/>
          <p:nvPr/>
        </p:nvSpPr>
        <p:spPr>
          <a:xfrm>
            <a:off x="628781" y="1574640"/>
            <a:ext cx="13363200" cy="345600"/>
          </a:xfrm>
          <a:prstGeom prst="rect">
            <a:avLst/>
          </a:prstGeom>
          <a:gradFill flip="none" rotWithShape="1">
            <a:gsLst>
              <a:gs pos="0">
                <a:schemeClr val="accent5"/>
              </a:gs>
              <a:gs pos="100000">
                <a:schemeClr val="accent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20" dirty="0"/>
              <a:t>   </a:t>
            </a:r>
          </a:p>
        </p:txBody>
      </p:sp>
    </p:spTree>
    <p:extLst>
      <p:ext uri="{BB962C8B-B14F-4D97-AF65-F5344CB8AC3E}">
        <p14:creationId xmlns:p14="http://schemas.microsoft.com/office/powerpoint/2010/main" val="670574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701" y="5288288"/>
            <a:ext cx="12435840" cy="1634490"/>
          </a:xfrm>
        </p:spPr>
        <p:txBody>
          <a:bodyPr anchor="t"/>
          <a:lstStyle>
            <a:lvl1pPr algn="l">
              <a:defRPr sz="3900" b="1" cap="all"/>
            </a:lvl1pPr>
          </a:lstStyle>
          <a:p>
            <a:r>
              <a:rPr lang="en-US"/>
              <a:t>Click to edit Master title style</a:t>
            </a:r>
          </a:p>
        </p:txBody>
      </p:sp>
      <p:sp>
        <p:nvSpPr>
          <p:cNvPr id="3" name="Text Placeholder 2"/>
          <p:cNvSpPr>
            <a:spLocks noGrp="1"/>
          </p:cNvSpPr>
          <p:nvPr>
            <p:ph type="body" idx="1"/>
          </p:nvPr>
        </p:nvSpPr>
        <p:spPr>
          <a:xfrm>
            <a:off x="1155701" y="3488064"/>
            <a:ext cx="12435840" cy="1800224"/>
          </a:xfrm>
        </p:spPr>
        <p:txBody>
          <a:bodyPr anchor="b"/>
          <a:lstStyle>
            <a:lvl1pPr marL="0" indent="0">
              <a:buNone/>
              <a:defRPr sz="1950">
                <a:solidFill>
                  <a:schemeClr val="tx1">
                    <a:tint val="75000"/>
                  </a:schemeClr>
                </a:solidFill>
              </a:defRPr>
            </a:lvl1pPr>
            <a:lvl2pPr marL="445776" indent="0">
              <a:buNone/>
              <a:defRPr sz="1756">
                <a:solidFill>
                  <a:schemeClr val="tx1">
                    <a:tint val="75000"/>
                  </a:schemeClr>
                </a:solidFill>
              </a:defRPr>
            </a:lvl2pPr>
            <a:lvl3pPr marL="891551" indent="0">
              <a:buNone/>
              <a:defRPr sz="1560">
                <a:solidFill>
                  <a:schemeClr val="tx1">
                    <a:tint val="75000"/>
                  </a:schemeClr>
                </a:solidFill>
              </a:defRPr>
            </a:lvl3pPr>
            <a:lvl4pPr marL="1337327" indent="0">
              <a:buNone/>
              <a:defRPr sz="1366">
                <a:solidFill>
                  <a:schemeClr val="tx1">
                    <a:tint val="75000"/>
                  </a:schemeClr>
                </a:solidFill>
              </a:defRPr>
            </a:lvl4pPr>
            <a:lvl5pPr marL="1783103" indent="0">
              <a:buNone/>
              <a:defRPr sz="1366">
                <a:solidFill>
                  <a:schemeClr val="tx1">
                    <a:tint val="75000"/>
                  </a:schemeClr>
                </a:solidFill>
              </a:defRPr>
            </a:lvl5pPr>
            <a:lvl6pPr marL="2228879" indent="0">
              <a:buNone/>
              <a:defRPr sz="1366">
                <a:solidFill>
                  <a:schemeClr val="tx1">
                    <a:tint val="75000"/>
                  </a:schemeClr>
                </a:solidFill>
              </a:defRPr>
            </a:lvl6pPr>
            <a:lvl7pPr marL="2674654" indent="0">
              <a:buNone/>
              <a:defRPr sz="1366">
                <a:solidFill>
                  <a:schemeClr val="tx1">
                    <a:tint val="75000"/>
                  </a:schemeClr>
                </a:solidFill>
              </a:defRPr>
            </a:lvl7pPr>
            <a:lvl8pPr marL="3120430" indent="0">
              <a:buNone/>
              <a:defRPr sz="1366">
                <a:solidFill>
                  <a:schemeClr val="tx1">
                    <a:tint val="75000"/>
                  </a:schemeClr>
                </a:solidFill>
              </a:defRPr>
            </a:lvl8pPr>
            <a:lvl9pPr marL="3566204" indent="0">
              <a:buNone/>
              <a:defRPr sz="136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3/22/2025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31255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31520" y="1920248"/>
            <a:ext cx="6461760" cy="5431156"/>
          </a:xfrm>
        </p:spPr>
        <p:txBody>
          <a:bodyPr/>
          <a:lstStyle>
            <a:lvl1pPr>
              <a:defRPr sz="2730"/>
            </a:lvl1pPr>
            <a:lvl2pPr>
              <a:defRPr sz="2340"/>
            </a:lvl2pPr>
            <a:lvl3pPr>
              <a:defRPr sz="1950"/>
            </a:lvl3pPr>
            <a:lvl4pPr>
              <a:defRPr sz="1756"/>
            </a:lvl4pPr>
            <a:lvl5pPr>
              <a:defRPr sz="1756"/>
            </a:lvl5pPr>
            <a:lvl6pPr>
              <a:defRPr sz="1756"/>
            </a:lvl6pPr>
            <a:lvl7pPr>
              <a:defRPr sz="1756"/>
            </a:lvl7pPr>
            <a:lvl8pPr>
              <a:defRPr sz="1756"/>
            </a:lvl8pPr>
            <a:lvl9pPr>
              <a:defRPr sz="175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437120" y="1920248"/>
            <a:ext cx="6461760" cy="5431156"/>
          </a:xfrm>
        </p:spPr>
        <p:txBody>
          <a:bodyPr/>
          <a:lstStyle>
            <a:lvl1pPr>
              <a:defRPr sz="2730"/>
            </a:lvl1pPr>
            <a:lvl2pPr>
              <a:defRPr sz="2340"/>
            </a:lvl2pPr>
            <a:lvl3pPr>
              <a:defRPr sz="1950"/>
            </a:lvl3pPr>
            <a:lvl4pPr>
              <a:defRPr sz="1756"/>
            </a:lvl4pPr>
            <a:lvl5pPr>
              <a:defRPr sz="1756"/>
            </a:lvl5pPr>
            <a:lvl6pPr>
              <a:defRPr sz="1756"/>
            </a:lvl6pPr>
            <a:lvl7pPr>
              <a:defRPr sz="1756"/>
            </a:lvl7pPr>
            <a:lvl8pPr>
              <a:defRPr sz="1756"/>
            </a:lvl8pPr>
            <a:lvl9pPr>
              <a:defRPr sz="175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3/22/2025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88840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731529" y="1842136"/>
            <a:ext cx="6464300" cy="767714"/>
          </a:xfrm>
        </p:spPr>
        <p:txBody>
          <a:bodyPr anchor="b"/>
          <a:lstStyle>
            <a:lvl1pPr marL="0" indent="0">
              <a:buNone/>
              <a:defRPr sz="2340" b="1"/>
            </a:lvl1pPr>
            <a:lvl2pPr marL="445776" indent="0">
              <a:buNone/>
              <a:defRPr sz="1950" b="1"/>
            </a:lvl2pPr>
            <a:lvl3pPr marL="891551" indent="0">
              <a:buNone/>
              <a:defRPr sz="1756" b="1"/>
            </a:lvl3pPr>
            <a:lvl4pPr marL="1337327" indent="0">
              <a:buNone/>
              <a:defRPr sz="1560" b="1"/>
            </a:lvl4pPr>
            <a:lvl5pPr marL="1783103" indent="0">
              <a:buNone/>
              <a:defRPr sz="1560" b="1"/>
            </a:lvl5pPr>
            <a:lvl6pPr marL="2228879" indent="0">
              <a:buNone/>
              <a:defRPr sz="1560" b="1"/>
            </a:lvl6pPr>
            <a:lvl7pPr marL="2674654" indent="0">
              <a:buNone/>
              <a:defRPr sz="1560" b="1"/>
            </a:lvl7pPr>
            <a:lvl8pPr marL="3120430" indent="0">
              <a:buNone/>
              <a:defRPr sz="1560" b="1"/>
            </a:lvl8pPr>
            <a:lvl9pPr marL="3566204" indent="0">
              <a:buNone/>
              <a:defRPr sz="1560" b="1"/>
            </a:lvl9pPr>
          </a:lstStyle>
          <a:p>
            <a:pPr lvl="0"/>
            <a:r>
              <a:rPr lang="en-US"/>
              <a:t>Click to edit Master text styles</a:t>
            </a:r>
          </a:p>
        </p:txBody>
      </p:sp>
      <p:sp>
        <p:nvSpPr>
          <p:cNvPr id="4" name="Content Placeholder 3"/>
          <p:cNvSpPr>
            <a:spLocks noGrp="1"/>
          </p:cNvSpPr>
          <p:nvPr>
            <p:ph sz="half" idx="2"/>
          </p:nvPr>
        </p:nvSpPr>
        <p:spPr>
          <a:xfrm>
            <a:off x="731529" y="2609850"/>
            <a:ext cx="6464300" cy="4741546"/>
          </a:xfrm>
        </p:spPr>
        <p:txBody>
          <a:bodyPr/>
          <a:lstStyle>
            <a:lvl1pPr>
              <a:defRPr sz="2340"/>
            </a:lvl1pPr>
            <a:lvl2pPr>
              <a:defRPr sz="1950"/>
            </a:lvl2pPr>
            <a:lvl3pPr>
              <a:defRPr sz="1756"/>
            </a:lvl3pPr>
            <a:lvl4pPr>
              <a:defRPr sz="1560"/>
            </a:lvl4pPr>
            <a:lvl5pPr>
              <a:defRPr sz="1560"/>
            </a:lvl5pPr>
            <a:lvl6pPr>
              <a:defRPr sz="1560"/>
            </a:lvl6pPr>
            <a:lvl7pPr>
              <a:defRPr sz="1560"/>
            </a:lvl7pPr>
            <a:lvl8pPr>
              <a:defRPr sz="1560"/>
            </a:lvl8pPr>
            <a:lvl9pPr>
              <a:defRPr sz="1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432053" y="1842136"/>
            <a:ext cx="6466839" cy="767714"/>
          </a:xfrm>
        </p:spPr>
        <p:txBody>
          <a:bodyPr anchor="b"/>
          <a:lstStyle>
            <a:lvl1pPr marL="0" indent="0">
              <a:buNone/>
              <a:defRPr sz="2340" b="1"/>
            </a:lvl1pPr>
            <a:lvl2pPr marL="445776" indent="0">
              <a:buNone/>
              <a:defRPr sz="1950" b="1"/>
            </a:lvl2pPr>
            <a:lvl3pPr marL="891551" indent="0">
              <a:buNone/>
              <a:defRPr sz="1756" b="1"/>
            </a:lvl3pPr>
            <a:lvl4pPr marL="1337327" indent="0">
              <a:buNone/>
              <a:defRPr sz="1560" b="1"/>
            </a:lvl4pPr>
            <a:lvl5pPr marL="1783103" indent="0">
              <a:buNone/>
              <a:defRPr sz="1560" b="1"/>
            </a:lvl5pPr>
            <a:lvl6pPr marL="2228879" indent="0">
              <a:buNone/>
              <a:defRPr sz="1560" b="1"/>
            </a:lvl6pPr>
            <a:lvl7pPr marL="2674654" indent="0">
              <a:buNone/>
              <a:defRPr sz="1560" b="1"/>
            </a:lvl7pPr>
            <a:lvl8pPr marL="3120430" indent="0">
              <a:buNone/>
              <a:defRPr sz="1560" b="1"/>
            </a:lvl8pPr>
            <a:lvl9pPr marL="3566204" indent="0">
              <a:buNone/>
              <a:defRPr sz="1560" b="1"/>
            </a:lvl9pPr>
          </a:lstStyle>
          <a:p>
            <a:pPr lvl="0"/>
            <a:r>
              <a:rPr lang="en-US"/>
              <a:t>Click to edit Master text styles</a:t>
            </a:r>
          </a:p>
        </p:txBody>
      </p:sp>
      <p:sp>
        <p:nvSpPr>
          <p:cNvPr id="6" name="Content Placeholder 5"/>
          <p:cNvSpPr>
            <a:spLocks noGrp="1"/>
          </p:cNvSpPr>
          <p:nvPr>
            <p:ph sz="quarter" idx="4"/>
          </p:nvPr>
        </p:nvSpPr>
        <p:spPr>
          <a:xfrm>
            <a:off x="7432053" y="2609850"/>
            <a:ext cx="6466839" cy="4741546"/>
          </a:xfrm>
        </p:spPr>
        <p:txBody>
          <a:bodyPr/>
          <a:lstStyle>
            <a:lvl1pPr>
              <a:defRPr sz="2340"/>
            </a:lvl1pPr>
            <a:lvl2pPr>
              <a:defRPr sz="1950"/>
            </a:lvl2pPr>
            <a:lvl3pPr>
              <a:defRPr sz="1756"/>
            </a:lvl3pPr>
            <a:lvl4pPr>
              <a:defRPr sz="1560"/>
            </a:lvl4pPr>
            <a:lvl5pPr>
              <a:defRPr sz="1560"/>
            </a:lvl5pPr>
            <a:lvl6pPr>
              <a:defRPr sz="1560"/>
            </a:lvl6pPr>
            <a:lvl7pPr>
              <a:defRPr sz="1560"/>
            </a:lvl7pPr>
            <a:lvl8pPr>
              <a:defRPr sz="1560"/>
            </a:lvl8pPr>
            <a:lvl9pPr>
              <a:defRPr sz="1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3/22/2025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770125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3/22/2025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825167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3/22/2025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599684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7" y="327661"/>
            <a:ext cx="4813301" cy="1394460"/>
          </a:xfrm>
        </p:spPr>
        <p:txBody>
          <a:bodyPr anchor="b"/>
          <a:lstStyle>
            <a:lvl1pPr algn="l">
              <a:defRPr sz="1950" b="1"/>
            </a:lvl1pPr>
          </a:lstStyle>
          <a:p>
            <a:r>
              <a:rPr lang="en-US"/>
              <a:t>Click to edit Master title style</a:t>
            </a:r>
          </a:p>
        </p:txBody>
      </p:sp>
      <p:sp>
        <p:nvSpPr>
          <p:cNvPr id="3" name="Content Placeholder 2"/>
          <p:cNvSpPr>
            <a:spLocks noGrp="1"/>
          </p:cNvSpPr>
          <p:nvPr>
            <p:ph idx="1"/>
          </p:nvPr>
        </p:nvSpPr>
        <p:spPr>
          <a:xfrm>
            <a:off x="5720086" y="327668"/>
            <a:ext cx="8178801" cy="7023736"/>
          </a:xfrm>
        </p:spPr>
        <p:txBody>
          <a:bodyPr/>
          <a:lstStyle>
            <a:lvl1pPr>
              <a:defRPr sz="3120"/>
            </a:lvl1pPr>
            <a:lvl2pPr>
              <a:defRPr sz="2730"/>
            </a:lvl2pPr>
            <a:lvl3pPr>
              <a:defRPr sz="2340"/>
            </a:lvl3pPr>
            <a:lvl4pPr>
              <a:defRPr sz="1950"/>
            </a:lvl4pPr>
            <a:lvl5pPr>
              <a:defRPr sz="1950"/>
            </a:lvl5pPr>
            <a:lvl6pPr>
              <a:defRPr sz="1950"/>
            </a:lvl6pPr>
            <a:lvl7pPr>
              <a:defRPr sz="1950"/>
            </a:lvl7pPr>
            <a:lvl8pPr>
              <a:defRPr sz="1950"/>
            </a:lvl8pPr>
            <a:lvl9pPr>
              <a:defRPr sz="19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31527" y="1722124"/>
            <a:ext cx="4813301" cy="5629276"/>
          </a:xfrm>
        </p:spPr>
        <p:txBody>
          <a:bodyPr/>
          <a:lstStyle>
            <a:lvl1pPr marL="0" indent="0">
              <a:buNone/>
              <a:defRPr sz="1366"/>
            </a:lvl1pPr>
            <a:lvl2pPr marL="445776" indent="0">
              <a:buNone/>
              <a:defRPr sz="1170"/>
            </a:lvl2pPr>
            <a:lvl3pPr marL="891551" indent="0">
              <a:buNone/>
              <a:defRPr sz="976"/>
            </a:lvl3pPr>
            <a:lvl4pPr marL="1337327" indent="0">
              <a:buNone/>
              <a:defRPr sz="877"/>
            </a:lvl4pPr>
            <a:lvl5pPr marL="1783103" indent="0">
              <a:buNone/>
              <a:defRPr sz="877"/>
            </a:lvl5pPr>
            <a:lvl6pPr marL="2228879" indent="0">
              <a:buNone/>
              <a:defRPr sz="877"/>
            </a:lvl6pPr>
            <a:lvl7pPr marL="2674654" indent="0">
              <a:buNone/>
              <a:defRPr sz="877"/>
            </a:lvl7pPr>
            <a:lvl8pPr marL="3120430" indent="0">
              <a:buNone/>
              <a:defRPr sz="877"/>
            </a:lvl8pPr>
            <a:lvl9pPr marL="3566204" indent="0">
              <a:buNone/>
              <a:defRPr sz="877"/>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3/22/2025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6229570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67660" y="5760721"/>
            <a:ext cx="8778240" cy="680086"/>
          </a:xfrm>
        </p:spPr>
        <p:txBody>
          <a:bodyPr anchor="b"/>
          <a:lstStyle>
            <a:lvl1pPr algn="l">
              <a:defRPr sz="1950" b="1"/>
            </a:lvl1pPr>
          </a:lstStyle>
          <a:p>
            <a:r>
              <a:rPr lang="en-US"/>
              <a:t>Click to edit Master title style</a:t>
            </a:r>
          </a:p>
        </p:txBody>
      </p:sp>
      <p:sp>
        <p:nvSpPr>
          <p:cNvPr id="3" name="Picture Placeholder 2"/>
          <p:cNvSpPr>
            <a:spLocks noGrp="1"/>
          </p:cNvSpPr>
          <p:nvPr>
            <p:ph type="pic" idx="1"/>
          </p:nvPr>
        </p:nvSpPr>
        <p:spPr>
          <a:xfrm>
            <a:off x="2867660" y="735331"/>
            <a:ext cx="8778240" cy="4937760"/>
          </a:xfrm>
        </p:spPr>
        <p:txBody>
          <a:bodyPr/>
          <a:lstStyle>
            <a:lvl1pPr marL="0" indent="0">
              <a:buNone/>
              <a:defRPr sz="3120"/>
            </a:lvl1pPr>
            <a:lvl2pPr marL="445776" indent="0">
              <a:buNone/>
              <a:defRPr sz="2730"/>
            </a:lvl2pPr>
            <a:lvl3pPr marL="891551" indent="0">
              <a:buNone/>
              <a:defRPr sz="2340"/>
            </a:lvl3pPr>
            <a:lvl4pPr marL="1337327" indent="0">
              <a:buNone/>
              <a:defRPr sz="1950"/>
            </a:lvl4pPr>
            <a:lvl5pPr marL="1783103" indent="0">
              <a:buNone/>
              <a:defRPr sz="1950"/>
            </a:lvl5pPr>
            <a:lvl6pPr marL="2228879" indent="0">
              <a:buNone/>
              <a:defRPr sz="1950"/>
            </a:lvl6pPr>
            <a:lvl7pPr marL="2674654" indent="0">
              <a:buNone/>
              <a:defRPr sz="1950"/>
            </a:lvl7pPr>
            <a:lvl8pPr marL="3120430" indent="0">
              <a:buNone/>
              <a:defRPr sz="1950"/>
            </a:lvl8pPr>
            <a:lvl9pPr marL="3566204" indent="0">
              <a:buNone/>
              <a:defRPr sz="1950"/>
            </a:lvl9pPr>
          </a:lstStyle>
          <a:p>
            <a:endParaRPr lang="en-US"/>
          </a:p>
        </p:txBody>
      </p:sp>
      <p:sp>
        <p:nvSpPr>
          <p:cNvPr id="4" name="Text Placeholder 3"/>
          <p:cNvSpPr>
            <a:spLocks noGrp="1"/>
          </p:cNvSpPr>
          <p:nvPr>
            <p:ph type="body" sz="half" idx="2"/>
          </p:nvPr>
        </p:nvSpPr>
        <p:spPr>
          <a:xfrm>
            <a:off x="2867660" y="6440808"/>
            <a:ext cx="8778240" cy="965836"/>
          </a:xfrm>
        </p:spPr>
        <p:txBody>
          <a:bodyPr/>
          <a:lstStyle>
            <a:lvl1pPr marL="0" indent="0">
              <a:buNone/>
              <a:defRPr sz="1366"/>
            </a:lvl1pPr>
            <a:lvl2pPr marL="445776" indent="0">
              <a:buNone/>
              <a:defRPr sz="1170"/>
            </a:lvl2pPr>
            <a:lvl3pPr marL="891551" indent="0">
              <a:buNone/>
              <a:defRPr sz="976"/>
            </a:lvl3pPr>
            <a:lvl4pPr marL="1337327" indent="0">
              <a:buNone/>
              <a:defRPr sz="877"/>
            </a:lvl4pPr>
            <a:lvl5pPr marL="1783103" indent="0">
              <a:buNone/>
              <a:defRPr sz="877"/>
            </a:lvl5pPr>
            <a:lvl6pPr marL="2228879" indent="0">
              <a:buNone/>
              <a:defRPr sz="877"/>
            </a:lvl6pPr>
            <a:lvl7pPr marL="2674654" indent="0">
              <a:buNone/>
              <a:defRPr sz="877"/>
            </a:lvl7pPr>
            <a:lvl8pPr marL="3120430" indent="0">
              <a:buNone/>
              <a:defRPr sz="877"/>
            </a:lvl8pPr>
            <a:lvl9pPr marL="3566204" indent="0">
              <a:buNone/>
              <a:defRPr sz="877"/>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3/22/2025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4545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520" y="329566"/>
            <a:ext cx="1316736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731520" y="1920248"/>
            <a:ext cx="13167360" cy="543115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31520" y="7627628"/>
            <a:ext cx="3413760" cy="438150"/>
          </a:xfrm>
          <a:prstGeom prst="rect">
            <a:avLst/>
          </a:prstGeom>
        </p:spPr>
        <p:txBody>
          <a:bodyPr vert="horz" lIns="91440" tIns="45720" rIns="91440" bIns="45720" rtlCol="0" anchor="ctr"/>
          <a:lstStyle>
            <a:lvl1pPr algn="l">
              <a:defRPr sz="1170">
                <a:solidFill>
                  <a:schemeClr val="tx1">
                    <a:tint val="75000"/>
                  </a:schemeClr>
                </a:solidFill>
              </a:defRPr>
            </a:lvl1pPr>
          </a:lstStyle>
          <a:p>
            <a:fld id="{5BCAD085-E8A6-8845-BD4E-CB4CCA059FC4}" type="datetimeFigureOut">
              <a:rPr lang="en-US" smtClean="0"/>
              <a:t>3/22/2025</a:t>
            </a:fld>
            <a:endParaRPr lang="en-US"/>
          </a:p>
        </p:txBody>
      </p:sp>
      <p:sp>
        <p:nvSpPr>
          <p:cNvPr id="5" name="Footer Placeholder 4"/>
          <p:cNvSpPr>
            <a:spLocks noGrp="1"/>
          </p:cNvSpPr>
          <p:nvPr>
            <p:ph type="ftr" sz="quarter" idx="3"/>
          </p:nvPr>
        </p:nvSpPr>
        <p:spPr>
          <a:xfrm>
            <a:off x="4998720" y="7627628"/>
            <a:ext cx="4632960" cy="438150"/>
          </a:xfrm>
          <a:prstGeom prst="rect">
            <a:avLst/>
          </a:prstGeom>
        </p:spPr>
        <p:txBody>
          <a:bodyPr vert="horz" lIns="91440" tIns="45720" rIns="91440" bIns="45720" rtlCol="0" anchor="ctr"/>
          <a:lstStyle>
            <a:lvl1pPr algn="ctr">
              <a:defRPr sz="117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485120" y="7627628"/>
            <a:ext cx="3413760" cy="438150"/>
          </a:xfrm>
          <a:prstGeom prst="rect">
            <a:avLst/>
          </a:prstGeom>
        </p:spPr>
        <p:txBody>
          <a:bodyPr vert="horz" lIns="91440" tIns="45720" rIns="91440" bIns="45720" rtlCol="0" anchor="ctr"/>
          <a:lstStyle>
            <a:lvl1pPr algn="r">
              <a:defRPr sz="117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82831838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defTabSz="445776" rtl="0" eaLnBrk="1" latinLnBrk="0" hangingPunct="1">
        <a:spcBef>
          <a:spcPct val="0"/>
        </a:spcBef>
        <a:buNone/>
        <a:defRPr sz="4290" kern="1200">
          <a:solidFill>
            <a:schemeClr val="tx1"/>
          </a:solidFill>
          <a:latin typeface="+mj-lt"/>
          <a:ea typeface="+mj-ea"/>
          <a:cs typeface="+mj-cs"/>
        </a:defRPr>
      </a:lvl1pPr>
    </p:titleStyle>
    <p:bodyStyle>
      <a:lvl1pPr marL="334332" indent="-334332" algn="l" defTabSz="445776" rtl="0" eaLnBrk="1" latinLnBrk="0" hangingPunct="1">
        <a:spcBef>
          <a:spcPct val="20000"/>
        </a:spcBef>
        <a:buFont typeface="Arial"/>
        <a:buChar char="•"/>
        <a:defRPr sz="3120" kern="1200">
          <a:solidFill>
            <a:schemeClr val="tx1"/>
          </a:solidFill>
          <a:latin typeface="+mn-lt"/>
          <a:ea typeface="+mn-ea"/>
          <a:cs typeface="+mn-cs"/>
        </a:defRPr>
      </a:lvl1pPr>
      <a:lvl2pPr marL="724385" indent="-278609" algn="l" defTabSz="445776" rtl="0" eaLnBrk="1" latinLnBrk="0" hangingPunct="1">
        <a:spcBef>
          <a:spcPct val="20000"/>
        </a:spcBef>
        <a:buFont typeface="Arial"/>
        <a:buChar char="–"/>
        <a:defRPr sz="2730" kern="1200">
          <a:solidFill>
            <a:schemeClr val="tx1"/>
          </a:solidFill>
          <a:latin typeface="+mn-lt"/>
          <a:ea typeface="+mn-ea"/>
          <a:cs typeface="+mn-cs"/>
        </a:defRPr>
      </a:lvl2pPr>
      <a:lvl3pPr marL="1114440" indent="-222889" algn="l" defTabSz="445776" rtl="0" eaLnBrk="1" latinLnBrk="0" hangingPunct="1">
        <a:spcBef>
          <a:spcPct val="20000"/>
        </a:spcBef>
        <a:buFont typeface="Arial"/>
        <a:buChar char="•"/>
        <a:defRPr sz="2340" kern="1200">
          <a:solidFill>
            <a:schemeClr val="tx1"/>
          </a:solidFill>
          <a:latin typeface="+mn-lt"/>
          <a:ea typeface="+mn-ea"/>
          <a:cs typeface="+mn-cs"/>
        </a:defRPr>
      </a:lvl3pPr>
      <a:lvl4pPr marL="1560216" indent="-222889" algn="l" defTabSz="445776" rtl="0" eaLnBrk="1" latinLnBrk="0" hangingPunct="1">
        <a:spcBef>
          <a:spcPct val="20000"/>
        </a:spcBef>
        <a:buFont typeface="Arial"/>
        <a:buChar char="–"/>
        <a:defRPr sz="1950" kern="1200">
          <a:solidFill>
            <a:schemeClr val="tx1"/>
          </a:solidFill>
          <a:latin typeface="+mn-lt"/>
          <a:ea typeface="+mn-ea"/>
          <a:cs typeface="+mn-cs"/>
        </a:defRPr>
      </a:lvl4pPr>
      <a:lvl5pPr marL="2005991" indent="-222889" algn="l" defTabSz="445776" rtl="0" eaLnBrk="1" latinLnBrk="0" hangingPunct="1">
        <a:spcBef>
          <a:spcPct val="20000"/>
        </a:spcBef>
        <a:buFont typeface="Arial"/>
        <a:buChar char="»"/>
        <a:defRPr sz="1950" kern="1200">
          <a:solidFill>
            <a:schemeClr val="tx1"/>
          </a:solidFill>
          <a:latin typeface="+mn-lt"/>
          <a:ea typeface="+mn-ea"/>
          <a:cs typeface="+mn-cs"/>
        </a:defRPr>
      </a:lvl5pPr>
      <a:lvl6pPr marL="2451767" indent="-222889" algn="l" defTabSz="445776" rtl="0" eaLnBrk="1" latinLnBrk="0" hangingPunct="1">
        <a:spcBef>
          <a:spcPct val="20000"/>
        </a:spcBef>
        <a:buFont typeface="Arial"/>
        <a:buChar char="•"/>
        <a:defRPr sz="1950" kern="1200">
          <a:solidFill>
            <a:schemeClr val="tx1"/>
          </a:solidFill>
          <a:latin typeface="+mn-lt"/>
          <a:ea typeface="+mn-ea"/>
          <a:cs typeface="+mn-cs"/>
        </a:defRPr>
      </a:lvl6pPr>
      <a:lvl7pPr marL="2897542" indent="-222889" algn="l" defTabSz="445776" rtl="0" eaLnBrk="1" latinLnBrk="0" hangingPunct="1">
        <a:spcBef>
          <a:spcPct val="20000"/>
        </a:spcBef>
        <a:buFont typeface="Arial"/>
        <a:buChar char="•"/>
        <a:defRPr sz="1950" kern="1200">
          <a:solidFill>
            <a:schemeClr val="tx1"/>
          </a:solidFill>
          <a:latin typeface="+mn-lt"/>
          <a:ea typeface="+mn-ea"/>
          <a:cs typeface="+mn-cs"/>
        </a:defRPr>
      </a:lvl7pPr>
      <a:lvl8pPr marL="3343318" indent="-222889" algn="l" defTabSz="445776" rtl="0" eaLnBrk="1" latinLnBrk="0" hangingPunct="1">
        <a:spcBef>
          <a:spcPct val="20000"/>
        </a:spcBef>
        <a:buFont typeface="Arial"/>
        <a:buChar char="•"/>
        <a:defRPr sz="1950" kern="1200">
          <a:solidFill>
            <a:schemeClr val="tx1"/>
          </a:solidFill>
          <a:latin typeface="+mn-lt"/>
          <a:ea typeface="+mn-ea"/>
          <a:cs typeface="+mn-cs"/>
        </a:defRPr>
      </a:lvl8pPr>
      <a:lvl9pPr marL="3789092" indent="-222889" algn="l" defTabSz="445776" rtl="0" eaLnBrk="1" latinLnBrk="0" hangingPunct="1">
        <a:spcBef>
          <a:spcPct val="20000"/>
        </a:spcBef>
        <a:buFont typeface="Arial"/>
        <a:buChar char="•"/>
        <a:defRPr sz="1950" kern="1200">
          <a:solidFill>
            <a:schemeClr val="tx1"/>
          </a:solidFill>
          <a:latin typeface="+mn-lt"/>
          <a:ea typeface="+mn-ea"/>
          <a:cs typeface="+mn-cs"/>
        </a:defRPr>
      </a:lvl9pPr>
    </p:bodyStyle>
    <p:otherStyle>
      <a:defPPr>
        <a:defRPr lang="en-US"/>
      </a:defPPr>
      <a:lvl1pPr marL="0" algn="l" defTabSz="445776" rtl="0" eaLnBrk="1" latinLnBrk="0" hangingPunct="1">
        <a:defRPr sz="1756" kern="1200">
          <a:solidFill>
            <a:schemeClr val="tx1"/>
          </a:solidFill>
          <a:latin typeface="+mn-lt"/>
          <a:ea typeface="+mn-ea"/>
          <a:cs typeface="+mn-cs"/>
        </a:defRPr>
      </a:lvl1pPr>
      <a:lvl2pPr marL="445776" algn="l" defTabSz="445776" rtl="0" eaLnBrk="1" latinLnBrk="0" hangingPunct="1">
        <a:defRPr sz="1756" kern="1200">
          <a:solidFill>
            <a:schemeClr val="tx1"/>
          </a:solidFill>
          <a:latin typeface="+mn-lt"/>
          <a:ea typeface="+mn-ea"/>
          <a:cs typeface="+mn-cs"/>
        </a:defRPr>
      </a:lvl2pPr>
      <a:lvl3pPr marL="891551" algn="l" defTabSz="445776" rtl="0" eaLnBrk="1" latinLnBrk="0" hangingPunct="1">
        <a:defRPr sz="1756" kern="1200">
          <a:solidFill>
            <a:schemeClr val="tx1"/>
          </a:solidFill>
          <a:latin typeface="+mn-lt"/>
          <a:ea typeface="+mn-ea"/>
          <a:cs typeface="+mn-cs"/>
        </a:defRPr>
      </a:lvl3pPr>
      <a:lvl4pPr marL="1337327" algn="l" defTabSz="445776" rtl="0" eaLnBrk="1" latinLnBrk="0" hangingPunct="1">
        <a:defRPr sz="1756" kern="1200">
          <a:solidFill>
            <a:schemeClr val="tx1"/>
          </a:solidFill>
          <a:latin typeface="+mn-lt"/>
          <a:ea typeface="+mn-ea"/>
          <a:cs typeface="+mn-cs"/>
        </a:defRPr>
      </a:lvl4pPr>
      <a:lvl5pPr marL="1783103" algn="l" defTabSz="445776" rtl="0" eaLnBrk="1" latinLnBrk="0" hangingPunct="1">
        <a:defRPr sz="1756" kern="1200">
          <a:solidFill>
            <a:schemeClr val="tx1"/>
          </a:solidFill>
          <a:latin typeface="+mn-lt"/>
          <a:ea typeface="+mn-ea"/>
          <a:cs typeface="+mn-cs"/>
        </a:defRPr>
      </a:lvl5pPr>
      <a:lvl6pPr marL="2228879" algn="l" defTabSz="445776" rtl="0" eaLnBrk="1" latinLnBrk="0" hangingPunct="1">
        <a:defRPr sz="1756" kern="1200">
          <a:solidFill>
            <a:schemeClr val="tx1"/>
          </a:solidFill>
          <a:latin typeface="+mn-lt"/>
          <a:ea typeface="+mn-ea"/>
          <a:cs typeface="+mn-cs"/>
        </a:defRPr>
      </a:lvl6pPr>
      <a:lvl7pPr marL="2674654" algn="l" defTabSz="445776" rtl="0" eaLnBrk="1" latinLnBrk="0" hangingPunct="1">
        <a:defRPr sz="1756" kern="1200">
          <a:solidFill>
            <a:schemeClr val="tx1"/>
          </a:solidFill>
          <a:latin typeface="+mn-lt"/>
          <a:ea typeface="+mn-ea"/>
          <a:cs typeface="+mn-cs"/>
        </a:defRPr>
      </a:lvl7pPr>
      <a:lvl8pPr marL="3120430" algn="l" defTabSz="445776" rtl="0" eaLnBrk="1" latinLnBrk="0" hangingPunct="1">
        <a:defRPr sz="1756" kern="1200">
          <a:solidFill>
            <a:schemeClr val="tx1"/>
          </a:solidFill>
          <a:latin typeface="+mn-lt"/>
          <a:ea typeface="+mn-ea"/>
          <a:cs typeface="+mn-cs"/>
        </a:defRPr>
      </a:lvl8pPr>
      <a:lvl9pPr marL="3566204" algn="l" defTabSz="445776" rtl="0" eaLnBrk="1" latinLnBrk="0" hangingPunct="1">
        <a:defRPr sz="1756"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98696" y="689650"/>
            <a:ext cx="10069330" cy="684767"/>
          </a:xfrm>
          <a:prstGeom prst="rect">
            <a:avLst/>
          </a:prstGeom>
        </p:spPr>
        <p:txBody>
          <a:bodyPr vert="horz" lIns="0" tIns="0" rIns="0" bIns="0" rtlCol="0" anchor="b" anchorCtr="0">
            <a:normAutofit/>
          </a:bodyPr>
          <a:lstStyle/>
          <a:p>
            <a:r>
              <a:rPr lang="en-US" dirty="0"/>
              <a:t>CLICK TO EDIT </a:t>
            </a:r>
            <a:br>
              <a:rPr lang="en-US" dirty="0"/>
            </a:br>
            <a:r>
              <a:rPr lang="en-US" dirty="0"/>
              <a:t>MASTER TITLE STYLE</a:t>
            </a:r>
            <a:endParaRPr lang="en-GB" dirty="0"/>
          </a:p>
        </p:txBody>
      </p:sp>
      <p:sp>
        <p:nvSpPr>
          <p:cNvPr id="3" name="Text Placeholder 2"/>
          <p:cNvSpPr>
            <a:spLocks noGrp="1"/>
          </p:cNvSpPr>
          <p:nvPr>
            <p:ph type="body" idx="1"/>
          </p:nvPr>
        </p:nvSpPr>
        <p:spPr>
          <a:xfrm>
            <a:off x="863605" y="2196475"/>
            <a:ext cx="12904424" cy="4939682"/>
          </a:xfrm>
          <a:prstGeom prst="rect">
            <a:avLst/>
          </a:prstGeom>
        </p:spPr>
        <p:txBody>
          <a:bodyPr vert="horz" lIns="0" tIns="0" rIns="0" bIns="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p:cNvSpPr>
            <a:spLocks noGrp="1"/>
          </p:cNvSpPr>
          <p:nvPr>
            <p:ph type="ftr" sz="quarter" idx="3"/>
          </p:nvPr>
        </p:nvSpPr>
        <p:spPr>
          <a:xfrm>
            <a:off x="862379" y="7512729"/>
            <a:ext cx="6452824" cy="293248"/>
          </a:xfrm>
          <a:prstGeom prst="rect">
            <a:avLst/>
          </a:prstGeom>
        </p:spPr>
        <p:txBody>
          <a:bodyPr vert="horz" lIns="0" tIns="0" rIns="0" bIns="0" rtlCol="0" anchor="t" anchorCtr="0"/>
          <a:lstStyle>
            <a:lvl1pPr algn="l">
              <a:defRPr sz="1080">
                <a:solidFill>
                  <a:schemeClr val="bg1"/>
                </a:solidFill>
              </a:defRPr>
            </a:lvl1pPr>
          </a:lstStyle>
          <a:p>
            <a:endParaRPr lang="en-GB"/>
          </a:p>
        </p:txBody>
      </p:sp>
      <p:sp>
        <p:nvSpPr>
          <p:cNvPr id="6" name="Slide Number Placeholder 5"/>
          <p:cNvSpPr>
            <a:spLocks noGrp="1"/>
          </p:cNvSpPr>
          <p:nvPr>
            <p:ph type="sldNum" sz="quarter" idx="4"/>
          </p:nvPr>
        </p:nvSpPr>
        <p:spPr>
          <a:xfrm>
            <a:off x="10485120" y="7512729"/>
            <a:ext cx="3281680" cy="293248"/>
          </a:xfrm>
          <a:prstGeom prst="rect">
            <a:avLst/>
          </a:prstGeom>
        </p:spPr>
        <p:txBody>
          <a:bodyPr vert="horz" lIns="0" tIns="0" rIns="0" bIns="0" rtlCol="0" anchor="t" anchorCtr="0"/>
          <a:lstStyle>
            <a:lvl1pPr algn="r">
              <a:defRPr sz="1080">
                <a:solidFill>
                  <a:schemeClr val="bg1"/>
                </a:solidFill>
              </a:defRPr>
            </a:lvl1pPr>
          </a:lstStyle>
          <a:p>
            <a:fld id="{049E15A4-7237-4DD5-80BA-708FA9389004}" type="slidenum">
              <a:rPr lang="en-GB" smtClean="0"/>
              <a:pPr/>
              <a:t>‹#›</a:t>
            </a:fld>
            <a:endParaRPr lang="en-GB"/>
          </a:p>
        </p:txBody>
      </p:sp>
    </p:spTree>
    <p:extLst>
      <p:ext uri="{BB962C8B-B14F-4D97-AF65-F5344CB8AC3E}">
        <p14:creationId xmlns:p14="http://schemas.microsoft.com/office/powerpoint/2010/main" val="184004346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Lst>
  <p:txStyles>
    <p:titleStyle>
      <a:lvl1pPr algn="l" defTabSz="822960" rtl="0" eaLnBrk="1" latinLnBrk="0" hangingPunct="1">
        <a:lnSpc>
          <a:spcPct val="90000"/>
        </a:lnSpc>
        <a:spcBef>
          <a:spcPct val="0"/>
        </a:spcBef>
        <a:buNone/>
        <a:defRPr sz="1710" b="1" kern="1200" cap="all" baseline="0">
          <a:solidFill>
            <a:schemeClr val="accent5"/>
          </a:solidFill>
          <a:latin typeface="+mj-lt"/>
          <a:ea typeface="+mj-ea"/>
          <a:cs typeface="+mj-cs"/>
        </a:defRPr>
      </a:lvl1pPr>
    </p:titleStyle>
    <p:bodyStyle>
      <a:lvl1pPr marL="162000" indent="-162000" algn="l" defTabSz="822960" rtl="0" eaLnBrk="1" latinLnBrk="0" hangingPunct="1">
        <a:spcBef>
          <a:spcPts val="540"/>
        </a:spcBef>
        <a:buClr>
          <a:schemeClr val="accent5"/>
        </a:buClr>
        <a:buSzPct val="100000"/>
        <a:buFont typeface="Wingdings" panose="05000000000000000000" pitchFamily="2" charset="2"/>
        <a:buChar char=""/>
        <a:defRPr sz="1260" kern="1200">
          <a:solidFill>
            <a:schemeClr val="tx1"/>
          </a:solidFill>
          <a:latin typeface="+mn-lt"/>
          <a:ea typeface="+mn-ea"/>
          <a:cs typeface="+mn-cs"/>
        </a:defRPr>
      </a:lvl1pPr>
      <a:lvl2pPr marL="324000" indent="-162000" algn="l" defTabSz="822960" rtl="0" eaLnBrk="1" latinLnBrk="0" hangingPunct="1">
        <a:spcBef>
          <a:spcPts val="540"/>
        </a:spcBef>
        <a:buClr>
          <a:schemeClr val="accent5"/>
        </a:buClr>
        <a:buFont typeface="Calibri" panose="020F0502020204030204" pitchFamily="34" charset="0"/>
        <a:buChar char="–"/>
        <a:defRPr sz="1260" kern="1200">
          <a:solidFill>
            <a:schemeClr val="tx1"/>
          </a:solidFill>
          <a:latin typeface="+mn-lt"/>
          <a:ea typeface="+mn-ea"/>
          <a:cs typeface="+mn-cs"/>
        </a:defRPr>
      </a:lvl2pPr>
      <a:lvl3pPr marL="486000" indent="-162000" algn="l" defTabSz="822960" rtl="0" eaLnBrk="1" latinLnBrk="0" hangingPunct="1">
        <a:spcBef>
          <a:spcPts val="540"/>
        </a:spcBef>
        <a:buClr>
          <a:schemeClr val="accent5"/>
        </a:buClr>
        <a:buFont typeface="Calibri" panose="020F0502020204030204" pitchFamily="34" charset="0"/>
        <a:buChar char="–"/>
        <a:defRPr sz="1260" kern="1200">
          <a:solidFill>
            <a:schemeClr val="tx1"/>
          </a:solidFill>
          <a:latin typeface="+mn-lt"/>
          <a:ea typeface="+mn-ea"/>
          <a:cs typeface="+mn-cs"/>
        </a:defRPr>
      </a:lvl3pPr>
      <a:lvl4pPr marL="648000" indent="-162000" algn="l" defTabSz="822960" rtl="0" eaLnBrk="1" latinLnBrk="0" hangingPunct="1">
        <a:spcBef>
          <a:spcPts val="540"/>
        </a:spcBef>
        <a:buClr>
          <a:schemeClr val="accent5"/>
        </a:buClr>
        <a:buFont typeface="Calibri" panose="020F0502020204030204" pitchFamily="34" charset="0"/>
        <a:buChar char="–"/>
        <a:defRPr sz="1260" kern="1200">
          <a:solidFill>
            <a:schemeClr val="tx1"/>
          </a:solidFill>
          <a:latin typeface="+mn-lt"/>
          <a:ea typeface="+mn-ea"/>
          <a:cs typeface="+mn-cs"/>
        </a:defRPr>
      </a:lvl4pPr>
      <a:lvl5pPr marL="810000" indent="-162000" algn="l" defTabSz="822960" rtl="0" eaLnBrk="1" latinLnBrk="0" hangingPunct="1">
        <a:spcBef>
          <a:spcPts val="540"/>
        </a:spcBef>
        <a:buClr>
          <a:schemeClr val="accent5"/>
        </a:buClr>
        <a:buFont typeface="Calibri" panose="020F0502020204030204" pitchFamily="34" charset="0"/>
        <a:buChar char="–"/>
        <a:defRPr sz="1260" kern="1200">
          <a:solidFill>
            <a:schemeClr val="tx1"/>
          </a:solidFill>
          <a:latin typeface="+mn-lt"/>
          <a:ea typeface="+mn-ea"/>
          <a:cs typeface="+mn-cs"/>
        </a:defRPr>
      </a:lvl5pPr>
      <a:lvl6pPr marL="2263140" indent="-205740" algn="l" defTabSz="82296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74620" indent="-205740" algn="l" defTabSz="82296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86100" indent="-205740" algn="l" defTabSz="82296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97580" indent="-205740" algn="l" defTabSz="82296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17C44A-8762-3F08-36C4-FC2D621D56E9}"/>
              </a:ext>
            </a:extLst>
          </p:cNvPr>
          <p:cNvPicPr>
            <a:picLocks noChangeAspect="1"/>
          </p:cNvPicPr>
          <p:nvPr/>
        </p:nvPicPr>
        <p:blipFill>
          <a:blip r:embed="rId3"/>
          <a:srcRect l="15662" r="9324" b="21366"/>
          <a:stretch/>
        </p:blipFill>
        <p:spPr>
          <a:xfrm>
            <a:off x="0" y="0"/>
            <a:ext cx="14630400" cy="8229600"/>
          </a:xfrm>
          <a:prstGeom prst="rect">
            <a:avLst/>
          </a:prstGeom>
        </p:spPr>
      </p:pic>
      <p:sp>
        <p:nvSpPr>
          <p:cNvPr id="6" name="Title 1">
            <a:extLst>
              <a:ext uri="{FF2B5EF4-FFF2-40B4-BE49-F238E27FC236}">
                <a16:creationId xmlns:a16="http://schemas.microsoft.com/office/drawing/2014/main" id="{E89E5E46-DDD6-B338-7E57-B5AF82DF6BC3}"/>
              </a:ext>
            </a:extLst>
          </p:cNvPr>
          <p:cNvSpPr txBox="1">
            <a:spLocks/>
          </p:cNvSpPr>
          <p:nvPr/>
        </p:nvSpPr>
        <p:spPr>
          <a:xfrm>
            <a:off x="1933309" y="874676"/>
            <a:ext cx="4907276" cy="4474337"/>
          </a:xfrm>
          <a:prstGeom prst="rect">
            <a:avLst/>
          </a:prstGeom>
        </p:spPr>
        <p:txBody>
          <a:bodyPr vert="horz" lIns="109728" tIns="54864" rIns="109728" bIns="54864" rtlCol="0" anchor="t">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1097280">
              <a:lnSpc>
                <a:spcPct val="90000"/>
              </a:lnSpc>
            </a:pPr>
            <a:endParaRPr lang="en-US" sz="5400" dirty="0">
              <a:solidFill>
                <a:srgbClr val="FFFFFF"/>
              </a:solidFill>
            </a:endParaRPr>
          </a:p>
        </p:txBody>
      </p:sp>
      <p:sp>
        <p:nvSpPr>
          <p:cNvPr id="20" name="TextBox 19">
            <a:extLst>
              <a:ext uri="{FF2B5EF4-FFF2-40B4-BE49-F238E27FC236}">
                <a16:creationId xmlns:a16="http://schemas.microsoft.com/office/drawing/2014/main" id="{EC14B635-6864-9EAE-D91C-2133EBD0ED11}"/>
              </a:ext>
            </a:extLst>
          </p:cNvPr>
          <p:cNvSpPr txBox="1"/>
          <p:nvPr/>
        </p:nvSpPr>
        <p:spPr>
          <a:xfrm>
            <a:off x="435185" y="249459"/>
            <a:ext cx="5235137" cy="1799848"/>
          </a:xfrm>
          <a:prstGeom prst="rect">
            <a:avLst/>
          </a:prstGeom>
        </p:spPr>
        <p:txBody>
          <a:bodyPr vert="horz" lIns="109728" tIns="54864" rIns="109728" bIns="54864" rtlCol="0" anchor="b">
            <a:normAutofit/>
          </a:bodyPr>
          <a:lstStyle/>
          <a:p>
            <a:pPr defTabSz="1097280">
              <a:lnSpc>
                <a:spcPct val="90000"/>
              </a:lnSpc>
              <a:spcBef>
                <a:spcPts val="1200"/>
              </a:spcBef>
            </a:pPr>
            <a:r>
              <a:rPr lang="en-US" sz="4800" b="1" dirty="0">
                <a:solidFill>
                  <a:srgbClr val="FFFFFF"/>
                </a:solidFill>
                <a:latin typeface="Bahnschrift SemiCondensed" panose="020B0502040204020203" pitchFamily="34" charset="0"/>
              </a:rPr>
              <a:t>For a Greener Tomorrow</a:t>
            </a:r>
          </a:p>
        </p:txBody>
      </p:sp>
      <p:pic>
        <p:nvPicPr>
          <p:cNvPr id="27" name="Picture 26" descr="A logo for an all-beach club abu dhabi&#10;&#10;Description automatically generated">
            <a:extLst>
              <a:ext uri="{FF2B5EF4-FFF2-40B4-BE49-F238E27FC236}">
                <a16:creationId xmlns:a16="http://schemas.microsoft.com/office/drawing/2014/main" id="{D26E2214-3839-8A28-38D7-381DE3454569}"/>
              </a:ext>
            </a:extLst>
          </p:cNvPr>
          <p:cNvPicPr>
            <a:picLocks noChangeAspect="1"/>
          </p:cNvPicPr>
          <p:nvPr/>
        </p:nvPicPr>
        <p:blipFill>
          <a:blip r:embed="rId4"/>
          <a:stretch>
            <a:fillRect/>
          </a:stretch>
        </p:blipFill>
        <p:spPr>
          <a:xfrm>
            <a:off x="11620729" y="498000"/>
            <a:ext cx="2152724" cy="9642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6537807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4573" y="0"/>
            <a:ext cx="11884228"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endParaRPr lang="en-US" sz="2160">
              <a:solidFill>
                <a:prstClr val="white"/>
              </a:solidFill>
              <a:latin typeface="Calibri"/>
            </a:endParaRPr>
          </a:p>
        </p:txBody>
      </p:sp>
      <p:pic>
        <p:nvPicPr>
          <p:cNvPr id="22" name="Picture 21" descr="Plastic water bottle floating on the water surface">
            <a:extLst>
              <a:ext uri="{FF2B5EF4-FFF2-40B4-BE49-F238E27FC236}">
                <a16:creationId xmlns:a16="http://schemas.microsoft.com/office/drawing/2014/main" id="{B73C35F6-7245-72CF-EAE9-2C08BE032A90}"/>
              </a:ext>
            </a:extLst>
          </p:cNvPr>
          <p:cNvPicPr>
            <a:picLocks noChangeAspect="1"/>
          </p:cNvPicPr>
          <p:nvPr/>
        </p:nvPicPr>
        <p:blipFill>
          <a:blip r:embed="rId3"/>
          <a:srcRect l="14707" r="8822" b="-1"/>
          <a:stretch/>
        </p:blipFill>
        <p:spPr>
          <a:xfrm>
            <a:off x="3830897" y="12"/>
            <a:ext cx="9427901" cy="8229588"/>
          </a:xfrm>
          <a:prstGeom prst="rect">
            <a:avLst/>
          </a:prstGeom>
        </p:spPr>
      </p:pic>
      <p:sp>
        <p:nvSpPr>
          <p:cNvPr id="47" name="Rectangle 4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1601" y="0"/>
            <a:ext cx="7205504" cy="82296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endParaRPr lang="en-US" sz="2160" dirty="0">
              <a:solidFill>
                <a:prstClr val="white"/>
              </a:solidFill>
              <a:latin typeface="Calibri"/>
            </a:endParaRPr>
          </a:p>
        </p:txBody>
      </p:sp>
      <p:sp>
        <p:nvSpPr>
          <p:cNvPr id="2" name="Title 1"/>
          <p:cNvSpPr>
            <a:spLocks noGrp="1"/>
          </p:cNvSpPr>
          <p:nvPr>
            <p:ph type="title"/>
          </p:nvPr>
        </p:nvSpPr>
        <p:spPr>
          <a:xfrm>
            <a:off x="1581613" y="438151"/>
            <a:ext cx="3726635" cy="1319629"/>
          </a:xfrm>
        </p:spPr>
        <p:txBody>
          <a:bodyPr>
            <a:normAutofit fontScale="90000"/>
          </a:bodyPr>
          <a:lstStyle/>
          <a:p>
            <a:r>
              <a:rPr lang="en-US" sz="4320" dirty="0">
                <a:latin typeface="Aptos Display" panose="020B0004020202020204" pitchFamily="34" charset="0"/>
              </a:rPr>
              <a:t>Caring for Our Environment</a:t>
            </a:r>
          </a:p>
        </p:txBody>
      </p:sp>
      <p:sp>
        <p:nvSpPr>
          <p:cNvPr id="4" name="Content Placeholder 3">
            <a:extLst>
              <a:ext uri="{FF2B5EF4-FFF2-40B4-BE49-F238E27FC236}">
                <a16:creationId xmlns:a16="http://schemas.microsoft.com/office/drawing/2014/main" id="{71EAF0CE-AC84-0150-70AC-170E7332126E}"/>
              </a:ext>
            </a:extLst>
          </p:cNvPr>
          <p:cNvSpPr>
            <a:spLocks noGrp="1"/>
          </p:cNvSpPr>
          <p:nvPr>
            <p:ph idx="1"/>
          </p:nvPr>
        </p:nvSpPr>
        <p:spPr>
          <a:xfrm>
            <a:off x="1659236" y="1981496"/>
            <a:ext cx="5655964" cy="5809954"/>
          </a:xfrm>
        </p:spPr>
        <p:txBody>
          <a:bodyPr>
            <a:normAutofit/>
          </a:bodyPr>
          <a:lstStyle/>
          <a:p>
            <a:pPr>
              <a:lnSpc>
                <a:spcPct val="90000"/>
              </a:lnSpc>
            </a:pPr>
            <a:r>
              <a:rPr lang="en-US" sz="1920" b="1" dirty="0">
                <a:latin typeface="Aptos Display" panose="020B0004020202020204" pitchFamily="34" charset="0"/>
              </a:rPr>
              <a:t>1. Key Initiatives</a:t>
            </a:r>
          </a:p>
          <a:p>
            <a:pPr>
              <a:lnSpc>
                <a:spcPct val="90000"/>
              </a:lnSpc>
              <a:buFont typeface="Arial" panose="020B0604020202020204" pitchFamily="34" charset="0"/>
              <a:buChar char="•"/>
            </a:pPr>
            <a:r>
              <a:rPr lang="en-US" sz="1920" b="1" dirty="0">
                <a:latin typeface="Aptos Display" panose="020B0004020202020204" pitchFamily="34" charset="0"/>
              </a:rPr>
              <a:t>Energy Conservation</a:t>
            </a:r>
            <a:endParaRPr lang="en-US" sz="1920" dirty="0">
              <a:latin typeface="Aptos Display" panose="020B0004020202020204" pitchFamily="34" charset="0"/>
            </a:endParaRPr>
          </a:p>
          <a:p>
            <a:pPr marL="724376" lvl="1" indent="-278606">
              <a:lnSpc>
                <a:spcPct val="90000"/>
              </a:lnSpc>
              <a:buFont typeface="Arial" panose="020B0604020202020204" pitchFamily="34" charset="0"/>
              <a:buChar char="•"/>
            </a:pPr>
            <a:r>
              <a:rPr lang="en-US" sz="1920" dirty="0">
                <a:latin typeface="Aptos Display" panose="020B0004020202020204" pitchFamily="34" charset="0"/>
              </a:rPr>
              <a:t>Using energy-efficient lighting, appliances, and renewable energy sources to reduce our carbon footprint.</a:t>
            </a:r>
          </a:p>
          <a:p>
            <a:pPr>
              <a:lnSpc>
                <a:spcPct val="90000"/>
              </a:lnSpc>
              <a:buFont typeface="Arial" panose="020B0604020202020204" pitchFamily="34" charset="0"/>
              <a:buChar char="•"/>
            </a:pPr>
            <a:r>
              <a:rPr lang="en-US" sz="1920" b="1" dirty="0">
                <a:latin typeface="Aptos Display" panose="020B0004020202020204" pitchFamily="34" charset="0"/>
              </a:rPr>
              <a:t>Water Conservation</a:t>
            </a:r>
            <a:endParaRPr lang="en-US" sz="1920" dirty="0">
              <a:latin typeface="Aptos Display" panose="020B0004020202020204" pitchFamily="34" charset="0"/>
            </a:endParaRPr>
          </a:p>
          <a:p>
            <a:pPr marL="724376" lvl="1" indent="-278606">
              <a:lnSpc>
                <a:spcPct val="90000"/>
              </a:lnSpc>
              <a:buFont typeface="Arial" panose="020B0604020202020204" pitchFamily="34" charset="0"/>
              <a:buChar char="•"/>
            </a:pPr>
            <a:r>
              <a:rPr lang="en-US" sz="1920" dirty="0">
                <a:latin typeface="Aptos Display" panose="020B0004020202020204" pitchFamily="34" charset="0"/>
              </a:rPr>
              <a:t>Low-flow fixtures, water recycling, and sustainable irrigation systems to save water.</a:t>
            </a:r>
          </a:p>
          <a:p>
            <a:pPr>
              <a:lnSpc>
                <a:spcPct val="90000"/>
              </a:lnSpc>
              <a:buFont typeface="Arial" panose="020B0604020202020204" pitchFamily="34" charset="0"/>
              <a:buChar char="•"/>
            </a:pPr>
            <a:r>
              <a:rPr lang="en-US" sz="1920" b="1" dirty="0">
                <a:latin typeface="Aptos Display" panose="020B0004020202020204" pitchFamily="34" charset="0"/>
              </a:rPr>
              <a:t>Waste Reduction</a:t>
            </a:r>
            <a:endParaRPr lang="en-US" sz="1920" dirty="0">
              <a:latin typeface="Aptos Display" panose="020B0004020202020204" pitchFamily="34" charset="0"/>
            </a:endParaRPr>
          </a:p>
          <a:p>
            <a:pPr marL="724376" lvl="1" indent="-278606">
              <a:lnSpc>
                <a:spcPct val="90000"/>
              </a:lnSpc>
              <a:buFont typeface="Arial" panose="020B0604020202020204" pitchFamily="34" charset="0"/>
              <a:buChar char="•"/>
            </a:pPr>
            <a:r>
              <a:rPr lang="en-US" sz="1920" dirty="0">
                <a:latin typeface="Calibri"/>
              </a:rPr>
              <a:t>Effective waste management through waste separation stations in hotel areas. These stations encourage recycling, reduce landfill waste, and align with our sustainability goals. </a:t>
            </a:r>
            <a:endParaRPr lang="en-US" sz="1920" dirty="0">
              <a:latin typeface="Aptos Display" panose="020B0004020202020204" pitchFamily="34" charset="0"/>
            </a:endParaRPr>
          </a:p>
          <a:p>
            <a:pPr>
              <a:lnSpc>
                <a:spcPct val="90000"/>
              </a:lnSpc>
            </a:pPr>
            <a:r>
              <a:rPr lang="en-US" sz="1920" b="1" dirty="0">
                <a:latin typeface="Aptos Display" panose="020B0004020202020204" pitchFamily="34" charset="0"/>
              </a:rPr>
              <a:t> Supporting Biodiversity</a:t>
            </a:r>
          </a:p>
          <a:p>
            <a:pPr>
              <a:lnSpc>
                <a:spcPct val="90000"/>
              </a:lnSpc>
              <a:buFont typeface="Arial" panose="020B0604020202020204" pitchFamily="34" charset="0"/>
              <a:buChar char="•"/>
            </a:pPr>
            <a:r>
              <a:rPr lang="en-US" sz="1920" dirty="0">
                <a:latin typeface="Aptos Display" panose="020B0004020202020204" pitchFamily="34" charset="0"/>
              </a:rPr>
              <a:t>Native plant landscaping to support local flora and fauna.</a:t>
            </a:r>
          </a:p>
          <a:p>
            <a:pPr>
              <a:lnSpc>
                <a:spcPct val="90000"/>
              </a:lnSpc>
              <a:buFont typeface="Arial" panose="020B0604020202020204" pitchFamily="34" charset="0"/>
              <a:buChar char="•"/>
            </a:pPr>
            <a:r>
              <a:rPr lang="en-US" sz="1920" dirty="0">
                <a:latin typeface="Aptos Display" panose="020B0004020202020204" pitchFamily="34" charset="0"/>
              </a:rPr>
              <a:t>Partnerships with environmental groups to protect nearby ecosystems and wildlife.</a:t>
            </a:r>
          </a:p>
          <a:p>
            <a:pPr marL="0" indent="0">
              <a:lnSpc>
                <a:spcPct val="90000"/>
              </a:lnSpc>
              <a:buNone/>
            </a:pPr>
            <a:endParaRPr lang="en-US" sz="132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 name="Rectangle 101">
            <a:extLst>
              <a:ext uri="{FF2B5EF4-FFF2-40B4-BE49-F238E27FC236}">
                <a16:creationId xmlns:a16="http://schemas.microsoft.com/office/drawing/2014/main" id="{471D98A4-63C4-4A75-BD52-CB7C4B674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8" name="Rectangle 87">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4338" y="5566203"/>
            <a:ext cx="10061724" cy="1599161"/>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C3E569AE-1A1A-B527-8637-E47C38F674A3}"/>
              </a:ext>
            </a:extLst>
          </p:cNvPr>
          <p:cNvSpPr txBox="1"/>
          <p:nvPr/>
        </p:nvSpPr>
        <p:spPr>
          <a:xfrm>
            <a:off x="2523745" y="5672607"/>
            <a:ext cx="9582911" cy="1042588"/>
          </a:xfrm>
          <a:prstGeom prst="rect">
            <a:avLst/>
          </a:prstGeom>
        </p:spPr>
        <p:txBody>
          <a:bodyPr vert="horz" lIns="91440" tIns="45720" rIns="91440" bIns="45720" rtlCol="0" anchor="ctr">
            <a:normAutofit/>
          </a:bodyPr>
          <a:lstStyle/>
          <a:p>
            <a:pPr algn="ctr">
              <a:lnSpc>
                <a:spcPct val="90000"/>
              </a:lnSpc>
              <a:spcBef>
                <a:spcPct val="0"/>
              </a:spcBef>
              <a:spcAft>
                <a:spcPts val="586"/>
              </a:spcAft>
            </a:pPr>
            <a:r>
              <a:rPr lang="en-US" sz="4100" b="1" kern="1200" dirty="0">
                <a:solidFill>
                  <a:schemeClr val="tx1"/>
                </a:solidFill>
                <a:latin typeface="+mj-lt"/>
                <a:ea typeface="+mj-ea"/>
                <a:cs typeface="+mj-cs"/>
              </a:rPr>
              <a:t>Resources saving</a:t>
            </a:r>
          </a:p>
        </p:txBody>
      </p:sp>
      <p:sp>
        <p:nvSpPr>
          <p:cNvPr id="103" name="Rectangle: Rounded Corners 102">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79732" y="6753884"/>
            <a:ext cx="8670936" cy="82296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11" name="Picture 10" descr="A sign on a wall&#10;&#10;AI-generated content may be incorrect.">
            <a:extLst>
              <a:ext uri="{FF2B5EF4-FFF2-40B4-BE49-F238E27FC236}">
                <a16:creationId xmlns:a16="http://schemas.microsoft.com/office/drawing/2014/main" id="{178F14CA-9809-19EF-0C3D-DA14F3790E0E}"/>
              </a:ext>
            </a:extLst>
          </p:cNvPr>
          <p:cNvPicPr>
            <a:picLocks noChangeAspect="1"/>
          </p:cNvPicPr>
          <p:nvPr/>
        </p:nvPicPr>
        <p:blipFill>
          <a:blip r:embed="rId2"/>
          <a:srcRect r="-1" b="18748"/>
          <a:stretch/>
        </p:blipFill>
        <p:spPr>
          <a:xfrm>
            <a:off x="296265" y="359109"/>
            <a:ext cx="3401568" cy="4913488"/>
          </a:xfrm>
          <a:prstGeom prst="rect">
            <a:avLst/>
          </a:prstGeom>
        </p:spPr>
      </p:pic>
      <p:pic>
        <p:nvPicPr>
          <p:cNvPr id="13" name="Picture 12" descr="A sign on the wall&#10;&#10;AI-generated content may be incorrect.">
            <a:extLst>
              <a:ext uri="{FF2B5EF4-FFF2-40B4-BE49-F238E27FC236}">
                <a16:creationId xmlns:a16="http://schemas.microsoft.com/office/drawing/2014/main" id="{163A0A3F-2BC0-5901-FA91-53DFB968753C}"/>
              </a:ext>
            </a:extLst>
          </p:cNvPr>
          <p:cNvPicPr>
            <a:picLocks noChangeAspect="1"/>
          </p:cNvPicPr>
          <p:nvPr/>
        </p:nvPicPr>
        <p:blipFill>
          <a:blip r:embed="rId3"/>
          <a:srcRect l="27635" r="33424" b="1"/>
          <a:stretch/>
        </p:blipFill>
        <p:spPr>
          <a:xfrm>
            <a:off x="3840480" y="359109"/>
            <a:ext cx="3401568" cy="4913488"/>
          </a:xfrm>
          <a:prstGeom prst="rect">
            <a:avLst/>
          </a:prstGeom>
        </p:spPr>
      </p:pic>
      <p:pic>
        <p:nvPicPr>
          <p:cNvPr id="9" name="Picture 8" descr="A close-up of a control panel&#10;&#10;AI-generated content may be incorrect.">
            <a:extLst>
              <a:ext uri="{FF2B5EF4-FFF2-40B4-BE49-F238E27FC236}">
                <a16:creationId xmlns:a16="http://schemas.microsoft.com/office/drawing/2014/main" id="{2EB99B44-A65E-CEBF-8132-6C4D392AA459}"/>
              </a:ext>
            </a:extLst>
          </p:cNvPr>
          <p:cNvPicPr>
            <a:picLocks noChangeAspect="1"/>
          </p:cNvPicPr>
          <p:nvPr/>
        </p:nvPicPr>
        <p:blipFill>
          <a:blip r:embed="rId4"/>
          <a:srcRect t="18748" r="-1" b="-1"/>
          <a:stretch/>
        </p:blipFill>
        <p:spPr>
          <a:xfrm>
            <a:off x="7384694" y="359109"/>
            <a:ext cx="3401568" cy="4913488"/>
          </a:xfrm>
          <a:prstGeom prst="rect">
            <a:avLst/>
          </a:prstGeom>
        </p:spPr>
      </p:pic>
      <p:pic>
        <p:nvPicPr>
          <p:cNvPr id="4" name="Picture 3" descr="A sign on a bag&#10;&#10;AI-generated content may be incorrect.">
            <a:extLst>
              <a:ext uri="{FF2B5EF4-FFF2-40B4-BE49-F238E27FC236}">
                <a16:creationId xmlns:a16="http://schemas.microsoft.com/office/drawing/2014/main" id="{DC9A088D-0A60-18C7-905F-8BEB2C02DEEC}"/>
              </a:ext>
            </a:extLst>
          </p:cNvPr>
          <p:cNvPicPr>
            <a:picLocks noChangeAspect="1"/>
          </p:cNvPicPr>
          <p:nvPr/>
        </p:nvPicPr>
        <p:blipFill>
          <a:blip r:embed="rId5"/>
          <a:srcRect t="5093" r="-1" b="13655"/>
          <a:stretch/>
        </p:blipFill>
        <p:spPr>
          <a:xfrm>
            <a:off x="10928908" y="359109"/>
            <a:ext cx="3401568" cy="4913488"/>
          </a:xfrm>
          <a:prstGeom prst="rect">
            <a:avLst/>
          </a:prstGeom>
        </p:spPr>
      </p:pic>
    </p:spTree>
    <p:extLst>
      <p:ext uri="{BB962C8B-B14F-4D97-AF65-F5344CB8AC3E}">
        <p14:creationId xmlns:p14="http://schemas.microsoft.com/office/powerpoint/2010/main" val="37885257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5" name="Rectangle 64">
            <a:extLst>
              <a:ext uri="{FF2B5EF4-FFF2-40B4-BE49-F238E27FC236}">
                <a16:creationId xmlns:a16="http://schemas.microsoft.com/office/drawing/2014/main" id="{71A784BF-09DB-448D-99FC-B49DFC6605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1600" y="0"/>
            <a:ext cx="11887200"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endParaRPr lang="en-US" sz="2160">
              <a:solidFill>
                <a:prstClr val="white"/>
              </a:solidFill>
              <a:latin typeface="Calibri"/>
            </a:endParaRPr>
          </a:p>
        </p:txBody>
      </p:sp>
      <p:sp useBgFill="1">
        <p:nvSpPr>
          <p:cNvPr id="67" name="Rectangle 66">
            <a:extLst>
              <a:ext uri="{FF2B5EF4-FFF2-40B4-BE49-F238E27FC236}">
                <a16:creationId xmlns:a16="http://schemas.microsoft.com/office/drawing/2014/main" id="{917859B3-4C91-478D-929D-BB6433F90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12156" y="5062687"/>
            <a:ext cx="10888260" cy="2507180"/>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69" name="Rectangle 68">
            <a:extLst>
              <a:ext uri="{FF2B5EF4-FFF2-40B4-BE49-F238E27FC236}">
                <a16:creationId xmlns:a16="http://schemas.microsoft.com/office/drawing/2014/main" id="{6283FBD2-A663-469F-855C-06D86E3C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9748" y="5893823"/>
            <a:ext cx="124816" cy="8449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dirty="0">
              <a:solidFill>
                <a:prstClr val="white"/>
              </a:solidFill>
              <a:latin typeface="Calibri" panose="020F0502020204030204"/>
            </a:endParaRPr>
          </a:p>
        </p:txBody>
      </p:sp>
      <p:sp>
        <p:nvSpPr>
          <p:cNvPr id="71" name="Rectangle 70">
            <a:extLst>
              <a:ext uri="{FF2B5EF4-FFF2-40B4-BE49-F238E27FC236}">
                <a16:creationId xmlns:a16="http://schemas.microsoft.com/office/drawing/2014/main" id="{8A1279FC-7441-4E55-B082-2774E6316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520566" y="6307360"/>
            <a:ext cx="1755648" cy="17831"/>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3" name="TextBox 2">
            <a:extLst>
              <a:ext uri="{FF2B5EF4-FFF2-40B4-BE49-F238E27FC236}">
                <a16:creationId xmlns:a16="http://schemas.microsoft.com/office/drawing/2014/main" id="{73324339-7D9F-CFE7-EF9B-D020BF653733}"/>
              </a:ext>
            </a:extLst>
          </p:cNvPr>
          <p:cNvSpPr txBox="1"/>
          <p:nvPr/>
        </p:nvSpPr>
        <p:spPr>
          <a:xfrm>
            <a:off x="5642359" y="5322062"/>
            <a:ext cx="6926582" cy="1975104"/>
          </a:xfrm>
          <a:prstGeom prst="rect">
            <a:avLst/>
          </a:prstGeom>
        </p:spPr>
        <p:txBody>
          <a:bodyPr vert="horz" lIns="109728" tIns="54864" rIns="109728" bIns="54864" rtlCol="0" anchor="ctr">
            <a:normAutofit/>
          </a:bodyPr>
          <a:lstStyle/>
          <a:p>
            <a:pPr indent="-274320" defTabSz="1097280">
              <a:lnSpc>
                <a:spcPct val="90000"/>
              </a:lnSpc>
              <a:spcAft>
                <a:spcPts val="586"/>
              </a:spcAft>
              <a:buFont typeface="Arial" panose="020B0604020202020204" pitchFamily="34" charset="0"/>
              <a:buChar char="•"/>
            </a:pPr>
            <a:r>
              <a:rPr lang="en-US" sz="1920" dirty="0">
                <a:solidFill>
                  <a:prstClr val="black"/>
                </a:solidFill>
                <a:latin typeface="Aptos Display" panose="020B0004020202020204" pitchFamily="34" charset="0"/>
              </a:rPr>
              <a:t>committed to effective waste management through waste separation stations in hotel areas. These stations encourage recycling, reduce landfill waste, and align with our sustainability goals. By sorting waste at the source, we minimize environmental impact and promote eco-friendly practices among guests and staff.</a:t>
            </a:r>
          </a:p>
        </p:txBody>
      </p:sp>
      <p:sp>
        <p:nvSpPr>
          <p:cNvPr id="8" name="TextBox 7">
            <a:extLst>
              <a:ext uri="{FF2B5EF4-FFF2-40B4-BE49-F238E27FC236}">
                <a16:creationId xmlns:a16="http://schemas.microsoft.com/office/drawing/2014/main" id="{76E03344-7E44-00DE-603D-1F4AA814BFD5}"/>
              </a:ext>
            </a:extLst>
          </p:cNvPr>
          <p:cNvSpPr txBox="1"/>
          <p:nvPr/>
        </p:nvSpPr>
        <p:spPr>
          <a:xfrm>
            <a:off x="2090485" y="5604786"/>
            <a:ext cx="3120660" cy="932563"/>
          </a:xfrm>
          <a:prstGeom prst="rect">
            <a:avLst/>
          </a:prstGeom>
          <a:noFill/>
        </p:spPr>
        <p:txBody>
          <a:bodyPr wrap="square" rtlCol="0">
            <a:spAutoFit/>
          </a:bodyPr>
          <a:lstStyle/>
          <a:p>
            <a:pPr defTabSz="548640">
              <a:spcAft>
                <a:spcPts val="586"/>
              </a:spcAft>
            </a:pPr>
            <a:r>
              <a:rPr lang="en-US" sz="2730" b="1" dirty="0">
                <a:solidFill>
                  <a:prstClr val="black"/>
                </a:solidFill>
                <a:latin typeface="Aptos Display" panose="020B0004020202020204" pitchFamily="34" charset="0"/>
              </a:rPr>
              <a:t>Waste management</a:t>
            </a:r>
          </a:p>
        </p:txBody>
      </p:sp>
      <p:pic>
        <p:nvPicPr>
          <p:cNvPr id="4" name="Picture 3" descr="A group of colorful pots on a rack&#10;&#10;AI-generated content may be incorrect.">
            <a:extLst>
              <a:ext uri="{FF2B5EF4-FFF2-40B4-BE49-F238E27FC236}">
                <a16:creationId xmlns:a16="http://schemas.microsoft.com/office/drawing/2014/main" id="{5D8C7AD0-8C63-2DC4-DFB7-97E4C9B618D6}"/>
              </a:ext>
            </a:extLst>
          </p:cNvPr>
          <p:cNvPicPr>
            <a:picLocks noChangeAspect="1"/>
          </p:cNvPicPr>
          <p:nvPr/>
        </p:nvPicPr>
        <p:blipFill>
          <a:blip r:embed="rId2"/>
          <a:stretch>
            <a:fillRect/>
          </a:stretch>
        </p:blipFill>
        <p:spPr>
          <a:xfrm>
            <a:off x="542924" y="125257"/>
            <a:ext cx="3993757" cy="4648391"/>
          </a:xfrm>
          <a:prstGeom prst="rect">
            <a:avLst/>
          </a:prstGeom>
        </p:spPr>
      </p:pic>
      <p:pic>
        <p:nvPicPr>
          <p:cNvPr id="9" name="Picture 8" descr="A black recycle bin with different colored lids&#10;&#10;AI-generated content may be incorrect.">
            <a:extLst>
              <a:ext uri="{FF2B5EF4-FFF2-40B4-BE49-F238E27FC236}">
                <a16:creationId xmlns:a16="http://schemas.microsoft.com/office/drawing/2014/main" id="{4F542A54-AE08-AAAA-08EF-77A71E1773BD}"/>
              </a:ext>
            </a:extLst>
          </p:cNvPr>
          <p:cNvPicPr>
            <a:picLocks noChangeAspect="1"/>
          </p:cNvPicPr>
          <p:nvPr/>
        </p:nvPicPr>
        <p:blipFill>
          <a:blip r:embed="rId3"/>
          <a:srcRect b="37031"/>
          <a:stretch/>
        </p:blipFill>
        <p:spPr>
          <a:xfrm>
            <a:off x="4686301" y="125256"/>
            <a:ext cx="4629150" cy="4664730"/>
          </a:xfrm>
          <a:prstGeom prst="rect">
            <a:avLst/>
          </a:prstGeom>
        </p:spPr>
      </p:pic>
      <p:pic>
        <p:nvPicPr>
          <p:cNvPr id="11" name="Picture 10" descr="Several green bins with a green bag over them&#10;&#10;AI-generated content may be incorrect.">
            <a:extLst>
              <a:ext uri="{FF2B5EF4-FFF2-40B4-BE49-F238E27FC236}">
                <a16:creationId xmlns:a16="http://schemas.microsoft.com/office/drawing/2014/main" id="{95C3C81C-0262-5D6D-B393-81DAD91A054E}"/>
              </a:ext>
            </a:extLst>
          </p:cNvPr>
          <p:cNvPicPr>
            <a:picLocks noChangeAspect="1"/>
          </p:cNvPicPr>
          <p:nvPr/>
        </p:nvPicPr>
        <p:blipFill>
          <a:blip r:embed="rId4"/>
          <a:srcRect l="-220" t="8854" r="220" b="12907"/>
          <a:stretch/>
        </p:blipFill>
        <p:spPr>
          <a:xfrm>
            <a:off x="9465071" y="125256"/>
            <a:ext cx="5000587" cy="4664730"/>
          </a:xfrm>
          <a:prstGeom prst="rect">
            <a:avLst/>
          </a:prstGeom>
        </p:spPr>
      </p:pic>
    </p:spTree>
    <p:extLst>
      <p:ext uri="{BB962C8B-B14F-4D97-AF65-F5344CB8AC3E}">
        <p14:creationId xmlns:p14="http://schemas.microsoft.com/office/powerpoint/2010/main" val="1801106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1600" y="0"/>
            <a:ext cx="11884226"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endParaRPr lang="en-US" sz="2160">
              <a:solidFill>
                <a:prstClr val="white"/>
              </a:solidFill>
              <a:latin typeface="Calibri"/>
            </a:endParaRPr>
          </a:p>
        </p:txBody>
      </p:sp>
      <p:sp>
        <p:nvSpPr>
          <p:cNvPr id="3" name="TextBox 2">
            <a:extLst>
              <a:ext uri="{FF2B5EF4-FFF2-40B4-BE49-F238E27FC236}">
                <a16:creationId xmlns:a16="http://schemas.microsoft.com/office/drawing/2014/main" id="{84E391C4-C9EE-A4FE-7529-E9EAA3DC0712}"/>
              </a:ext>
            </a:extLst>
          </p:cNvPr>
          <p:cNvSpPr txBox="1"/>
          <p:nvPr/>
        </p:nvSpPr>
        <p:spPr>
          <a:xfrm>
            <a:off x="1786208" y="1"/>
            <a:ext cx="5852058" cy="1196084"/>
          </a:xfrm>
          <a:prstGeom prst="rect">
            <a:avLst/>
          </a:prstGeom>
        </p:spPr>
        <p:txBody>
          <a:bodyPr vert="horz" lIns="109728" tIns="54864" rIns="109728" bIns="54864" rtlCol="0" anchor="ctr">
            <a:normAutofit/>
          </a:bodyPr>
          <a:lstStyle/>
          <a:p>
            <a:pPr defTabSz="1097280">
              <a:lnSpc>
                <a:spcPct val="90000"/>
              </a:lnSpc>
              <a:spcBef>
                <a:spcPct val="0"/>
              </a:spcBef>
              <a:spcAft>
                <a:spcPts val="720"/>
              </a:spcAft>
            </a:pPr>
            <a:r>
              <a:rPr lang="en-US" sz="4320" b="1" dirty="0">
                <a:solidFill>
                  <a:prstClr val="black"/>
                </a:solidFill>
                <a:latin typeface="Calibri"/>
              </a:rPr>
              <a:t>Future Goals</a:t>
            </a:r>
          </a:p>
        </p:txBody>
      </p:sp>
      <p:sp>
        <p:nvSpPr>
          <p:cNvPr id="2" name="Rectangle 1">
            <a:extLst>
              <a:ext uri="{FF2B5EF4-FFF2-40B4-BE49-F238E27FC236}">
                <a16:creationId xmlns:a16="http://schemas.microsoft.com/office/drawing/2014/main" id="{AD773BE4-6D56-8793-6601-F87F57CC5DB3}"/>
              </a:ext>
            </a:extLst>
          </p:cNvPr>
          <p:cNvSpPr>
            <a:spLocks noChangeArrowheads="1"/>
          </p:cNvSpPr>
          <p:nvPr/>
        </p:nvSpPr>
        <p:spPr bwMode="auto">
          <a:xfrm>
            <a:off x="1690165" y="1510234"/>
            <a:ext cx="6583680" cy="6359504"/>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109728" tIns="54864" rIns="109728" bIns="54864" numCol="1" rtlCol="0" anchorCtr="0" compatLnSpc="1">
            <a:prstTxWarp prst="textNoShape">
              <a:avLst/>
            </a:prstTxWarp>
            <a:normAutofit lnSpcReduction="10000"/>
          </a:bodyPr>
          <a:lstStyle/>
          <a:p>
            <a:pPr indent="-274320" defTabSz="1097280" fontAlgn="base">
              <a:lnSpc>
                <a:spcPct val="90000"/>
              </a:lnSpc>
              <a:spcBef>
                <a:spcPct val="0"/>
              </a:spcBef>
              <a:spcAft>
                <a:spcPts val="720"/>
              </a:spcAft>
              <a:buFont typeface="Arial" panose="020B0604020202020204" pitchFamily="34" charset="0"/>
              <a:buChar char="•"/>
            </a:pPr>
            <a:r>
              <a:rPr lang="en-US" altLang="en-US" sz="1920" b="1" dirty="0">
                <a:solidFill>
                  <a:prstClr val="black"/>
                </a:solidFill>
                <a:latin typeface="Aptos Display" panose="020B0004020202020204" pitchFamily="34" charset="0"/>
              </a:rPr>
              <a:t>Transition to Gas-Powered Kitchen Equipment</a:t>
            </a:r>
            <a:br>
              <a:rPr lang="en-US" altLang="en-US" sz="1920" dirty="0">
                <a:solidFill>
                  <a:prstClr val="black"/>
                </a:solidFill>
                <a:latin typeface="Aptos Display" panose="020B0004020202020204" pitchFamily="34" charset="0"/>
              </a:rPr>
            </a:br>
            <a:r>
              <a:rPr lang="en-US" altLang="en-US" sz="1920" dirty="0">
                <a:solidFill>
                  <a:prstClr val="black"/>
                </a:solidFill>
                <a:latin typeface="Aptos Display" panose="020B0004020202020204" pitchFamily="34" charset="0"/>
              </a:rPr>
              <a:t>Upgrade all kitchen equipment to gas-powered systems to improve energy efficiency and reduce reliance on electricity.</a:t>
            </a:r>
          </a:p>
          <a:p>
            <a:pPr indent="-274320" defTabSz="1097280" fontAlgn="base">
              <a:lnSpc>
                <a:spcPct val="90000"/>
              </a:lnSpc>
              <a:spcBef>
                <a:spcPct val="0"/>
              </a:spcBef>
              <a:spcAft>
                <a:spcPts val="720"/>
              </a:spcAft>
              <a:buFont typeface="Arial" panose="020B0604020202020204" pitchFamily="34" charset="0"/>
              <a:buChar char="•"/>
            </a:pPr>
            <a:r>
              <a:rPr lang="en-US" altLang="en-US" sz="1920" b="1" dirty="0">
                <a:solidFill>
                  <a:prstClr val="black"/>
                </a:solidFill>
                <a:latin typeface="Aptos Display" panose="020B0004020202020204" pitchFamily="34" charset="0"/>
              </a:rPr>
              <a:t>Eliminate Single-Use Plastic Bottles</a:t>
            </a:r>
            <a:br>
              <a:rPr lang="en-US" altLang="en-US" sz="1920" dirty="0">
                <a:solidFill>
                  <a:prstClr val="black"/>
                </a:solidFill>
                <a:latin typeface="Aptos Display" panose="020B0004020202020204" pitchFamily="34" charset="0"/>
              </a:rPr>
            </a:br>
            <a:r>
              <a:rPr lang="en-US" altLang="en-US" sz="1920" dirty="0">
                <a:solidFill>
                  <a:prstClr val="black"/>
                </a:solidFill>
                <a:latin typeface="Aptos Display" panose="020B0004020202020204" pitchFamily="34" charset="0"/>
              </a:rPr>
              <a:t>Replace disposable plastic bottles with BRITA water dispensing machines, promoting sustainable hydration and reducing waste.</a:t>
            </a:r>
          </a:p>
          <a:p>
            <a:pPr indent="-274320" defTabSz="1097280" fontAlgn="base">
              <a:lnSpc>
                <a:spcPct val="90000"/>
              </a:lnSpc>
              <a:spcBef>
                <a:spcPct val="0"/>
              </a:spcBef>
              <a:spcAft>
                <a:spcPts val="720"/>
              </a:spcAft>
              <a:buFont typeface="Arial" panose="020B0604020202020204" pitchFamily="34" charset="0"/>
              <a:buChar char="•"/>
            </a:pPr>
            <a:r>
              <a:rPr lang="en-US" altLang="en-US" sz="1920" b="1" dirty="0">
                <a:solidFill>
                  <a:prstClr val="black"/>
                </a:solidFill>
                <a:latin typeface="Aptos Display" panose="020B0004020202020204" pitchFamily="34" charset="0"/>
              </a:rPr>
              <a:t>Enhance AC Unit Efficiency</a:t>
            </a:r>
            <a:br>
              <a:rPr lang="en-US" altLang="en-US" sz="1920" dirty="0">
                <a:solidFill>
                  <a:prstClr val="black"/>
                </a:solidFill>
                <a:latin typeface="Aptos Display" panose="020B0004020202020204" pitchFamily="34" charset="0"/>
              </a:rPr>
            </a:br>
            <a:r>
              <a:rPr lang="en-US" altLang="en-US" sz="1920" dirty="0">
                <a:solidFill>
                  <a:prstClr val="black"/>
                </a:solidFill>
                <a:latin typeface="Aptos Display" panose="020B0004020202020204" pitchFamily="34" charset="0"/>
              </a:rPr>
              <a:t>Install shading structures around air conditioning units to reduce energy consumption and optimize cooling performance.</a:t>
            </a:r>
          </a:p>
          <a:p>
            <a:pPr indent="-274320" defTabSz="1097280" fontAlgn="base">
              <a:lnSpc>
                <a:spcPct val="90000"/>
              </a:lnSpc>
              <a:spcBef>
                <a:spcPct val="0"/>
              </a:spcBef>
              <a:spcAft>
                <a:spcPts val="720"/>
              </a:spcAft>
              <a:buFont typeface="Arial" panose="020B0604020202020204" pitchFamily="34" charset="0"/>
              <a:buChar char="•"/>
            </a:pPr>
            <a:r>
              <a:rPr lang="en-US" altLang="en-US" sz="1920" b="1" dirty="0">
                <a:solidFill>
                  <a:prstClr val="black"/>
                </a:solidFill>
                <a:latin typeface="Aptos Display" panose="020B0004020202020204" pitchFamily="34" charset="0"/>
              </a:rPr>
              <a:t>Minimize Food Waste</a:t>
            </a:r>
            <a:br>
              <a:rPr lang="en-US" altLang="en-US" sz="1920" dirty="0">
                <a:solidFill>
                  <a:prstClr val="black"/>
                </a:solidFill>
                <a:latin typeface="Aptos Display" panose="020B0004020202020204" pitchFamily="34" charset="0"/>
              </a:rPr>
            </a:br>
            <a:r>
              <a:rPr lang="en-US" altLang="en-US" sz="1920" dirty="0">
                <a:solidFill>
                  <a:prstClr val="black"/>
                </a:solidFill>
                <a:latin typeface="Aptos Display" panose="020B0004020202020204" pitchFamily="34" charset="0"/>
              </a:rPr>
              <a:t>Implement strategies to reduce food leftovers, improve sustainable dining practices, and enhance food waste management.</a:t>
            </a:r>
          </a:p>
          <a:p>
            <a:pPr indent="-274320" defTabSz="1097280" fontAlgn="base">
              <a:lnSpc>
                <a:spcPct val="90000"/>
              </a:lnSpc>
              <a:spcBef>
                <a:spcPct val="0"/>
              </a:spcBef>
              <a:spcAft>
                <a:spcPts val="720"/>
              </a:spcAft>
              <a:buFont typeface="Arial" panose="020B0604020202020204" pitchFamily="34" charset="0"/>
              <a:buChar char="•"/>
            </a:pPr>
            <a:r>
              <a:rPr lang="en-US" altLang="en-US" sz="1920" dirty="0">
                <a:solidFill>
                  <a:prstClr val="black"/>
                </a:solidFill>
                <a:latin typeface="Aptos Display" panose="020B0004020202020204" pitchFamily="34" charset="0"/>
              </a:rPr>
              <a:t>Optimize food procurement with accurate demand forecasting.</a:t>
            </a:r>
          </a:p>
          <a:p>
            <a:pPr indent="-274320" defTabSz="1097280" fontAlgn="base">
              <a:lnSpc>
                <a:spcPct val="90000"/>
              </a:lnSpc>
              <a:spcBef>
                <a:spcPct val="0"/>
              </a:spcBef>
              <a:spcAft>
                <a:spcPts val="720"/>
              </a:spcAft>
              <a:buFont typeface="Arial" panose="020B0604020202020204" pitchFamily="34" charset="0"/>
              <a:buChar char="•"/>
            </a:pPr>
            <a:r>
              <a:rPr lang="en-US" altLang="en-US" sz="1920" dirty="0">
                <a:solidFill>
                  <a:prstClr val="black"/>
                </a:solidFill>
                <a:latin typeface="Aptos Display" panose="020B0004020202020204" pitchFamily="34" charset="0"/>
              </a:rPr>
              <a:t>Improve kitchen operations through batch cooking, portion control, and waste monitoring.</a:t>
            </a:r>
          </a:p>
          <a:p>
            <a:pPr indent="-274320" defTabSz="1097280" fontAlgn="base">
              <a:lnSpc>
                <a:spcPct val="90000"/>
              </a:lnSpc>
              <a:spcBef>
                <a:spcPct val="0"/>
              </a:spcBef>
              <a:spcAft>
                <a:spcPts val="720"/>
              </a:spcAft>
              <a:buFont typeface="Arial" panose="020B0604020202020204" pitchFamily="34" charset="0"/>
              <a:buChar char="•"/>
            </a:pPr>
            <a:r>
              <a:rPr lang="en-US" altLang="en-US" sz="1920" b="1" dirty="0">
                <a:solidFill>
                  <a:prstClr val="black"/>
                </a:solidFill>
                <a:latin typeface="Aptos Display" panose="020B0004020202020204" pitchFamily="34" charset="0"/>
              </a:rPr>
              <a:t>Reduce Irrigation Water Usage</a:t>
            </a:r>
            <a:br>
              <a:rPr lang="en-US" altLang="en-US" sz="1920" dirty="0">
                <a:solidFill>
                  <a:prstClr val="black"/>
                </a:solidFill>
                <a:latin typeface="Aptos Display" panose="020B0004020202020204" pitchFamily="34" charset="0"/>
              </a:rPr>
            </a:br>
            <a:r>
              <a:rPr lang="en-US" altLang="en-US" sz="1920" dirty="0">
                <a:solidFill>
                  <a:prstClr val="black"/>
                </a:solidFill>
                <a:latin typeface="Aptos Display" panose="020B0004020202020204" pitchFamily="34" charset="0"/>
              </a:rPr>
              <a:t>Minimize water consumption by optimizing irrigation systems and reducing the need for water in landscaping.</a:t>
            </a:r>
          </a:p>
          <a:p>
            <a:pPr indent="-274320" defTabSz="1097280" fontAlgn="base">
              <a:lnSpc>
                <a:spcPct val="90000"/>
              </a:lnSpc>
              <a:spcBef>
                <a:spcPct val="0"/>
              </a:spcBef>
              <a:spcAft>
                <a:spcPts val="720"/>
              </a:spcAft>
              <a:buFont typeface="Arial" panose="020B0604020202020204" pitchFamily="34" charset="0"/>
              <a:buChar char="•"/>
            </a:pPr>
            <a:r>
              <a:rPr lang="en-US" altLang="en-US" sz="1920" b="1" dirty="0">
                <a:solidFill>
                  <a:prstClr val="black"/>
                </a:solidFill>
                <a:latin typeface="Aptos Display" panose="020B0004020202020204" pitchFamily="34" charset="0"/>
              </a:rPr>
              <a:t>Reduce Irrigation water</a:t>
            </a:r>
            <a:br>
              <a:rPr lang="en-US" altLang="en-US" sz="1920" dirty="0">
                <a:solidFill>
                  <a:prstClr val="black"/>
                </a:solidFill>
                <a:latin typeface="Aptos Display" panose="020B0004020202020204" pitchFamily="34" charset="0"/>
              </a:rPr>
            </a:br>
            <a:r>
              <a:rPr lang="en-US" altLang="en-US" sz="1920" dirty="0">
                <a:solidFill>
                  <a:prstClr val="black"/>
                </a:solidFill>
                <a:latin typeface="Aptos Display" panose="020B0004020202020204" pitchFamily="34" charset="0"/>
              </a:rPr>
              <a:t>Decrease the size of green areas on the property to further reduce water usage and maintenance needs</a:t>
            </a:r>
            <a:r>
              <a:rPr lang="en-US" altLang="en-US" sz="1920" dirty="0">
                <a:solidFill>
                  <a:srgbClr val="1F497D">
                    <a:lumMod val="75000"/>
                  </a:srgbClr>
                </a:solidFill>
                <a:latin typeface="Aptos Display" panose="020B0004020202020204" pitchFamily="34" charset="0"/>
              </a:rPr>
              <a:t>.</a:t>
            </a:r>
          </a:p>
        </p:txBody>
      </p:sp>
      <p:pic>
        <p:nvPicPr>
          <p:cNvPr id="4" name="Picture 3">
            <a:extLst>
              <a:ext uri="{FF2B5EF4-FFF2-40B4-BE49-F238E27FC236}">
                <a16:creationId xmlns:a16="http://schemas.microsoft.com/office/drawing/2014/main" id="{8D8E35E8-C97A-C289-C082-EFF657D515C1}"/>
              </a:ext>
            </a:extLst>
          </p:cNvPr>
          <p:cNvPicPr>
            <a:picLocks noChangeAspect="1"/>
          </p:cNvPicPr>
          <p:nvPr/>
        </p:nvPicPr>
        <p:blipFill>
          <a:blip r:embed="rId3"/>
          <a:srcRect l="19896" r="46832"/>
          <a:stretch/>
        </p:blipFill>
        <p:spPr>
          <a:xfrm>
            <a:off x="8391055" y="12"/>
            <a:ext cx="4867746" cy="8229588"/>
          </a:xfrm>
          <a:prstGeom prst="rect">
            <a:avLst/>
          </a:prstGeom>
          <a:effectLst/>
        </p:spPr>
      </p:pic>
    </p:spTree>
    <p:extLst>
      <p:ext uri="{BB962C8B-B14F-4D97-AF65-F5344CB8AC3E}">
        <p14:creationId xmlns:p14="http://schemas.microsoft.com/office/powerpoint/2010/main" val="7737598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D73A4-E6C8-D170-C470-50000F136810}"/>
              </a:ext>
            </a:extLst>
          </p:cNvPr>
          <p:cNvSpPr>
            <a:spLocks noGrp="1"/>
          </p:cNvSpPr>
          <p:nvPr>
            <p:ph type="ctrTitle"/>
          </p:nvPr>
        </p:nvSpPr>
        <p:spPr>
          <a:xfrm>
            <a:off x="623892" y="3814246"/>
            <a:ext cx="12063408" cy="1511280"/>
          </a:xfrm>
        </p:spPr>
        <p:txBody>
          <a:bodyPr>
            <a:normAutofit/>
          </a:bodyPr>
          <a:lstStyle/>
          <a:p>
            <a:r>
              <a:rPr lang="en-US" sz="4320" dirty="0">
                <a:solidFill>
                  <a:schemeClr val="tx1">
                    <a:lumMod val="50000"/>
                    <a:lumOff val="50000"/>
                  </a:schemeClr>
                </a:solidFill>
                <a:latin typeface="Congenial" panose="020F0502020204030204" pitchFamily="2" charset="0"/>
              </a:rPr>
              <a:t>Amwaj Beach Club Sustainability activities </a:t>
            </a:r>
          </a:p>
        </p:txBody>
      </p:sp>
      <p:sp>
        <p:nvSpPr>
          <p:cNvPr id="3" name="Subtitle 2">
            <a:extLst>
              <a:ext uri="{FF2B5EF4-FFF2-40B4-BE49-F238E27FC236}">
                <a16:creationId xmlns:a16="http://schemas.microsoft.com/office/drawing/2014/main" id="{A3512990-C8C1-688E-B30E-85873E4855C7}"/>
              </a:ext>
            </a:extLst>
          </p:cNvPr>
          <p:cNvSpPr>
            <a:spLocks noGrp="1"/>
          </p:cNvSpPr>
          <p:nvPr>
            <p:ph type="subTitle" idx="1"/>
          </p:nvPr>
        </p:nvSpPr>
        <p:spPr>
          <a:xfrm>
            <a:off x="623892" y="6086209"/>
            <a:ext cx="9844270" cy="799169"/>
          </a:xfrm>
        </p:spPr>
        <p:txBody>
          <a:bodyPr>
            <a:normAutofit/>
          </a:bodyPr>
          <a:lstStyle/>
          <a:p>
            <a:r>
              <a:rPr lang="en-US" sz="4400" b="1" dirty="0">
                <a:solidFill>
                  <a:srgbClr val="0070C0"/>
                </a:solidFill>
                <a:latin typeface="Congenial Black" panose="020F0502020204030204" pitchFamily="2" charset="0"/>
              </a:rPr>
              <a:t>For a greener tomorrow </a:t>
            </a:r>
          </a:p>
        </p:txBody>
      </p:sp>
      <p:sp>
        <p:nvSpPr>
          <p:cNvPr id="5" name="Rectangle 4">
            <a:extLst>
              <a:ext uri="{FF2B5EF4-FFF2-40B4-BE49-F238E27FC236}">
                <a16:creationId xmlns:a16="http://schemas.microsoft.com/office/drawing/2014/main" id="{F56D9F47-B01B-9703-96CE-BE3835C69691}"/>
              </a:ext>
            </a:extLst>
          </p:cNvPr>
          <p:cNvSpPr/>
          <p:nvPr/>
        </p:nvSpPr>
        <p:spPr>
          <a:xfrm>
            <a:off x="198120" y="7716012"/>
            <a:ext cx="14142720" cy="384048"/>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22960"/>
            <a:endParaRPr lang="en-US" sz="1620">
              <a:solidFill>
                <a:prstClr val="white"/>
              </a:solidFill>
              <a:latin typeface="Calibri"/>
            </a:endParaRPr>
          </a:p>
        </p:txBody>
      </p:sp>
      <p:pic>
        <p:nvPicPr>
          <p:cNvPr id="7" name="Picture 6" descr="A logo for a company&#10;&#10;Description automatically generated">
            <a:extLst>
              <a:ext uri="{FF2B5EF4-FFF2-40B4-BE49-F238E27FC236}">
                <a16:creationId xmlns:a16="http://schemas.microsoft.com/office/drawing/2014/main" id="{E0619FEE-91CA-C7A9-81D9-323FD2DAA7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58728" y="1337311"/>
            <a:ext cx="3788803" cy="1342186"/>
          </a:xfrm>
          <a:prstGeom prst="rect">
            <a:avLst/>
          </a:prstGeom>
        </p:spPr>
      </p:pic>
    </p:spTree>
    <p:extLst>
      <p:ext uri="{BB962C8B-B14F-4D97-AF65-F5344CB8AC3E}">
        <p14:creationId xmlns:p14="http://schemas.microsoft.com/office/powerpoint/2010/main" val="4425092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5092F76-B4DA-0163-3F9E-BDB5D67C83FE}"/>
            </a:ext>
          </a:extLst>
        </p:cNvPr>
        <p:cNvGrpSpPr/>
        <p:nvPr/>
      </p:nvGrpSpPr>
      <p:grpSpPr>
        <a:xfrm>
          <a:off x="0" y="0"/>
          <a:ext cx="0" cy="0"/>
          <a:chOff x="0" y="0"/>
          <a:chExt cx="0" cy="0"/>
        </a:xfrm>
      </p:grpSpPr>
      <p:sp useBgFill="1">
        <p:nvSpPr>
          <p:cNvPr id="245" name="Rectangle 244">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Freeform: Shape 246">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4119411" cy="2474204"/>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BA07112-6884-70AF-944F-C69CFED967E6}"/>
              </a:ext>
            </a:extLst>
          </p:cNvPr>
          <p:cNvSpPr>
            <a:spLocks noGrp="1"/>
          </p:cNvSpPr>
          <p:nvPr>
            <p:ph type="title"/>
          </p:nvPr>
        </p:nvSpPr>
        <p:spPr>
          <a:xfrm>
            <a:off x="1364440" y="731516"/>
            <a:ext cx="11270906" cy="1597009"/>
          </a:xfrm>
        </p:spPr>
        <p:txBody>
          <a:bodyPr vert="horz" lIns="89154" tIns="44578" rIns="89154" bIns="44578" rtlCol="0">
            <a:normAutofit/>
          </a:bodyPr>
          <a:lstStyle/>
          <a:p>
            <a:pPr defTabSz="891540"/>
            <a:r>
              <a:rPr lang="en-US" b="1">
                <a:ln w="22225">
                  <a:solidFill>
                    <a:srgbClr val="FFFFFF"/>
                  </a:solidFill>
                </a:ln>
                <a:latin typeface="+mn-lt"/>
              </a:rPr>
              <a:t>Our Commitments to Stakeholders</a:t>
            </a:r>
          </a:p>
        </p:txBody>
      </p:sp>
      <p:pic>
        <p:nvPicPr>
          <p:cNvPr id="17" name="Picture 16" descr="Hands holding each other's wrists and interlinked to form a circle">
            <a:extLst>
              <a:ext uri="{FF2B5EF4-FFF2-40B4-BE49-F238E27FC236}">
                <a16:creationId xmlns:a16="http://schemas.microsoft.com/office/drawing/2014/main" id="{9A2E9108-FF87-67D0-CD6D-95D996500D63}"/>
              </a:ext>
            </a:extLst>
          </p:cNvPr>
          <p:cNvPicPr>
            <a:picLocks noChangeAspect="1"/>
          </p:cNvPicPr>
          <p:nvPr/>
        </p:nvPicPr>
        <p:blipFill>
          <a:blip r:embed="rId3"/>
          <a:srcRect l="3583" r="-1" b="-1"/>
          <a:stretch/>
        </p:blipFill>
        <p:spPr>
          <a:xfrm>
            <a:off x="8063240" y="2886382"/>
            <a:ext cx="5746206" cy="3978126"/>
          </a:xfrm>
          <a:prstGeom prst="rect">
            <a:avLst/>
          </a:prstGeom>
        </p:spPr>
      </p:pic>
      <p:sp>
        <p:nvSpPr>
          <p:cNvPr id="249" name="Freeform: Shape 248">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457948" y="7451296"/>
            <a:ext cx="8172450" cy="778304"/>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51" name="TextBox 30">
            <a:extLst>
              <a:ext uri="{FF2B5EF4-FFF2-40B4-BE49-F238E27FC236}">
                <a16:creationId xmlns:a16="http://schemas.microsoft.com/office/drawing/2014/main" id="{BFB9967F-CDBB-7F72-49B8-D2B6EC6DAC09}"/>
              </a:ext>
            </a:extLst>
          </p:cNvPr>
          <p:cNvGraphicFramePr/>
          <p:nvPr>
            <p:extLst>
              <p:ext uri="{D42A27DB-BD31-4B8C-83A1-F6EECF244321}">
                <p14:modId xmlns:p14="http://schemas.microsoft.com/office/powerpoint/2010/main" val="3278383297"/>
              </p:ext>
            </p:extLst>
          </p:nvPr>
        </p:nvGraphicFramePr>
        <p:xfrm>
          <a:off x="1364440" y="2638034"/>
          <a:ext cx="5950760" cy="47013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09502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WhatsApp Image 2025-02-18 at 12.46.00 PM (1)">
            <a:extLst>
              <a:ext uri="{FF2B5EF4-FFF2-40B4-BE49-F238E27FC236}">
                <a16:creationId xmlns:a16="http://schemas.microsoft.com/office/drawing/2014/main" id="{BCCF565B-68B9-DCB8-3ACE-51817CC40CF2}"/>
              </a:ext>
            </a:extLst>
          </p:cNvPr>
          <p:cNvPicPr>
            <a:picLocks noGrp="1" noChangeAspect="1"/>
          </p:cNvPicPr>
          <p:nvPr isPhoto="1"/>
        </p:nvPicPr>
        <p:blipFill>
          <a:blip r:embed="rId2">
            <a:extLst>
              <a:ext uri="{28A0092B-C50C-407E-A947-70E740481C1C}">
                <a14:useLocalDpi xmlns:a14="http://schemas.microsoft.com/office/drawing/2010/main" val="0"/>
              </a:ext>
            </a:extLst>
          </a:blip>
          <a:srcRect t="9992" b="8486"/>
          <a:stretch/>
        </p:blipFill>
        <p:spPr>
          <a:xfrm>
            <a:off x="20" y="10"/>
            <a:ext cx="14630380" cy="8229590"/>
          </a:xfrm>
          <a:prstGeom prst="rect">
            <a:avLst/>
          </a:prstGeom>
        </p:spPr>
      </p:pic>
      <p:sp>
        <p:nvSpPr>
          <p:cNvPr id="5" name="TextBox 4">
            <a:extLst>
              <a:ext uri="{FF2B5EF4-FFF2-40B4-BE49-F238E27FC236}">
                <a16:creationId xmlns:a16="http://schemas.microsoft.com/office/drawing/2014/main" id="{35016301-00F6-5A06-5B98-6F90CE4840C3}"/>
              </a:ext>
            </a:extLst>
          </p:cNvPr>
          <p:cNvSpPr txBox="1"/>
          <p:nvPr/>
        </p:nvSpPr>
        <p:spPr>
          <a:xfrm>
            <a:off x="768096" y="768096"/>
            <a:ext cx="3302824" cy="3251130"/>
          </a:xfrm>
          <a:prstGeom prst="ellipse">
            <a:avLst/>
          </a:prstGeom>
          <a:solidFill>
            <a:srgbClr val="FFFFFF"/>
          </a:solidFill>
          <a:ln w="174625" cmpd="thinThick">
            <a:solidFill>
              <a:srgbClr val="FFFFFF"/>
            </a:solidFill>
          </a:ln>
        </p:spPr>
        <p:txBody>
          <a:bodyPr vert="horz" lIns="91440" tIns="45720" rIns="91440" bIns="45720" rtlCol="0" anchor="ctr">
            <a:normAutofit/>
          </a:bodyPr>
          <a:lstStyle/>
          <a:p>
            <a:pPr algn="ctr">
              <a:lnSpc>
                <a:spcPct val="90000"/>
              </a:lnSpc>
              <a:spcBef>
                <a:spcPct val="0"/>
              </a:spcBef>
              <a:spcAft>
                <a:spcPts val="586"/>
              </a:spcAft>
            </a:pPr>
            <a:r>
              <a:rPr lang="en-US" sz="3400" b="1" dirty="0">
                <a:solidFill>
                  <a:srgbClr val="262626"/>
                </a:solidFill>
                <a:latin typeface="+mj-lt"/>
                <a:ea typeface="+mj-ea"/>
                <a:cs typeface="+mj-cs"/>
              </a:rPr>
              <a:t>Caring for our people </a:t>
            </a:r>
          </a:p>
        </p:txBody>
      </p:sp>
      <p:sp>
        <p:nvSpPr>
          <p:cNvPr id="3" name="TextBox 2">
            <a:extLst>
              <a:ext uri="{FF2B5EF4-FFF2-40B4-BE49-F238E27FC236}">
                <a16:creationId xmlns:a16="http://schemas.microsoft.com/office/drawing/2014/main" id="{14A7011A-C518-99E7-04DE-F269D320D9AA}"/>
              </a:ext>
            </a:extLst>
          </p:cNvPr>
          <p:cNvSpPr txBox="1"/>
          <p:nvPr/>
        </p:nvSpPr>
        <p:spPr>
          <a:xfrm>
            <a:off x="1681937" y="6556345"/>
            <a:ext cx="6519251" cy="1022266"/>
          </a:xfrm>
          <a:prstGeom prst="rect">
            <a:avLst/>
          </a:prstGeom>
        </p:spPr>
        <p:txBody>
          <a:bodyPr vert="horz" lIns="89154" tIns="44578" rIns="89154" bIns="44578" rtlCol="0" anchor="ctr">
            <a:normAutofit/>
          </a:bodyPr>
          <a:lstStyle/>
          <a:p>
            <a:pPr indent="-222886" defTabSz="891540">
              <a:lnSpc>
                <a:spcPct val="90000"/>
              </a:lnSpc>
              <a:spcAft>
                <a:spcPts val="586"/>
              </a:spcAft>
              <a:buFont typeface="Arial" panose="020B0604020202020204" pitchFamily="34" charset="0"/>
              <a:buChar char="•"/>
            </a:pPr>
            <a:endParaRPr lang="en-US" sz="1756" dirty="0">
              <a:solidFill>
                <a:prstClr val="black"/>
              </a:solidFill>
              <a:latin typeface="Aptos Display" panose="020B0004020202020204" pitchFamily="34" charset="0"/>
            </a:endParaRPr>
          </a:p>
        </p:txBody>
      </p:sp>
    </p:spTree>
    <p:extLst>
      <p:ext uri="{BB962C8B-B14F-4D97-AF65-F5344CB8AC3E}">
        <p14:creationId xmlns:p14="http://schemas.microsoft.com/office/powerpoint/2010/main" val="23643128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A51A0227-072A-4F5F-928C-E2C3E5CCD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WhatsApp Image 2025-02-18 at 12.45.55 PM (1)">
            <a:extLst>
              <a:ext uri="{FF2B5EF4-FFF2-40B4-BE49-F238E27FC236}">
                <a16:creationId xmlns:a16="http://schemas.microsoft.com/office/drawing/2014/main" id="{E58D2E1B-5448-5C25-DEAC-C409D19382CD}"/>
              </a:ext>
            </a:extLst>
          </p:cNvPr>
          <p:cNvPicPr>
            <a:picLocks noGrp="1" noChangeAspect="1"/>
          </p:cNvPicPr>
          <p:nvPr isPhoto="1"/>
        </p:nvPicPr>
        <p:blipFill>
          <a:blip r:embed="rId3">
            <a:extLst>
              <a:ext uri="{28A0092B-C50C-407E-A947-70E740481C1C}">
                <a14:useLocalDpi xmlns:a14="http://schemas.microsoft.com/office/drawing/2010/main" val="0"/>
              </a:ext>
            </a:extLst>
          </a:blip>
          <a:srcRect r="3033" b="2"/>
          <a:stretch/>
        </p:blipFill>
        <p:spPr>
          <a:xfrm>
            <a:off x="555955" y="480574"/>
            <a:ext cx="6565392" cy="4519385"/>
          </a:xfrm>
          <a:prstGeom prst="rect">
            <a:avLst/>
          </a:prstGeom>
        </p:spPr>
      </p:pic>
      <p:pic>
        <p:nvPicPr>
          <p:cNvPr id="7" name="Picture 6" descr="WhatsApp Image 2025-02-18 at 12.45.55 PM">
            <a:extLst>
              <a:ext uri="{FF2B5EF4-FFF2-40B4-BE49-F238E27FC236}">
                <a16:creationId xmlns:a16="http://schemas.microsoft.com/office/drawing/2014/main" id="{E894C606-98F5-A75F-8331-953BD761D127}"/>
              </a:ext>
            </a:extLst>
          </p:cNvPr>
          <p:cNvPicPr>
            <a:picLocks noGrp="1" noChangeAspect="1"/>
          </p:cNvPicPr>
          <p:nvPr isPhoto="1"/>
        </p:nvPicPr>
        <p:blipFill>
          <a:blip r:embed="rId4">
            <a:extLst>
              <a:ext uri="{28A0092B-C50C-407E-A947-70E740481C1C}">
                <a14:useLocalDpi xmlns:a14="http://schemas.microsoft.com/office/drawing/2010/main" val="0"/>
              </a:ext>
            </a:extLst>
          </a:blip>
          <a:srcRect r="1617"/>
          <a:stretch/>
        </p:blipFill>
        <p:spPr>
          <a:xfrm>
            <a:off x="7505395" y="513053"/>
            <a:ext cx="6565392" cy="4454427"/>
          </a:xfrm>
          <a:prstGeom prst="rect">
            <a:avLst/>
          </a:prstGeom>
        </p:spPr>
      </p:pic>
      <p:sp>
        <p:nvSpPr>
          <p:cNvPr id="74" name="sketchy line">
            <a:extLst>
              <a:ext uri="{FF2B5EF4-FFF2-40B4-BE49-F238E27FC236}">
                <a16:creationId xmlns:a16="http://schemas.microsoft.com/office/drawing/2014/main" id="{35D99776-4B38-47DF-A302-11AD9AF87A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204765" y="6351079"/>
            <a:ext cx="1865376" cy="21946"/>
          </a:xfrm>
          <a:custGeom>
            <a:avLst/>
            <a:gdLst>
              <a:gd name="connsiteX0" fmla="*/ 0 w 1865376"/>
              <a:gd name="connsiteY0" fmla="*/ 0 h 21946"/>
              <a:gd name="connsiteX1" fmla="*/ 659100 w 1865376"/>
              <a:gd name="connsiteY1" fmla="*/ 0 h 21946"/>
              <a:gd name="connsiteX2" fmla="*/ 1299545 w 1865376"/>
              <a:gd name="connsiteY2" fmla="*/ 0 h 21946"/>
              <a:gd name="connsiteX3" fmla="*/ 1865376 w 1865376"/>
              <a:gd name="connsiteY3" fmla="*/ 0 h 21946"/>
              <a:gd name="connsiteX4" fmla="*/ 1865376 w 1865376"/>
              <a:gd name="connsiteY4" fmla="*/ 21946 h 21946"/>
              <a:gd name="connsiteX5" fmla="*/ 1280892 w 1865376"/>
              <a:gd name="connsiteY5" fmla="*/ 21946 h 21946"/>
              <a:gd name="connsiteX6" fmla="*/ 659100 w 1865376"/>
              <a:gd name="connsiteY6" fmla="*/ 21946 h 21946"/>
              <a:gd name="connsiteX7" fmla="*/ 0 w 1865376"/>
              <a:gd name="connsiteY7" fmla="*/ 21946 h 21946"/>
              <a:gd name="connsiteX8" fmla="*/ 0 w 1865376"/>
              <a:gd name="connsiteY8" fmla="*/ 0 h 21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5376" h="21946" fill="none" extrusionOk="0">
                <a:moveTo>
                  <a:pt x="0" y="0"/>
                </a:moveTo>
                <a:cubicBezTo>
                  <a:pt x="171664" y="-25356"/>
                  <a:pt x="402973" y="25806"/>
                  <a:pt x="659100" y="0"/>
                </a:cubicBezTo>
                <a:cubicBezTo>
                  <a:pt x="915227" y="-25806"/>
                  <a:pt x="1090736" y="20008"/>
                  <a:pt x="1299545" y="0"/>
                </a:cubicBezTo>
                <a:cubicBezTo>
                  <a:pt x="1508355" y="-20008"/>
                  <a:pt x="1603159" y="-18452"/>
                  <a:pt x="1865376" y="0"/>
                </a:cubicBezTo>
                <a:cubicBezTo>
                  <a:pt x="1864841" y="7346"/>
                  <a:pt x="1864948" y="12342"/>
                  <a:pt x="1865376" y="21946"/>
                </a:cubicBezTo>
                <a:cubicBezTo>
                  <a:pt x="1598927" y="14655"/>
                  <a:pt x="1415650" y="36638"/>
                  <a:pt x="1280892" y="21946"/>
                </a:cubicBezTo>
                <a:cubicBezTo>
                  <a:pt x="1146134" y="7254"/>
                  <a:pt x="961435" y="22283"/>
                  <a:pt x="659100" y="21946"/>
                </a:cubicBezTo>
                <a:cubicBezTo>
                  <a:pt x="356765" y="21609"/>
                  <a:pt x="242642" y="53889"/>
                  <a:pt x="0" y="21946"/>
                </a:cubicBezTo>
                <a:cubicBezTo>
                  <a:pt x="-456" y="14705"/>
                  <a:pt x="-324" y="8091"/>
                  <a:pt x="0" y="0"/>
                </a:cubicBezTo>
                <a:close/>
              </a:path>
              <a:path w="1865376" h="21946" stroke="0" extrusionOk="0">
                <a:moveTo>
                  <a:pt x="0" y="0"/>
                </a:moveTo>
                <a:cubicBezTo>
                  <a:pt x="271425" y="4968"/>
                  <a:pt x="479698" y="8369"/>
                  <a:pt x="603138" y="0"/>
                </a:cubicBezTo>
                <a:cubicBezTo>
                  <a:pt x="726578" y="-8369"/>
                  <a:pt x="937940" y="-14675"/>
                  <a:pt x="1168969" y="0"/>
                </a:cubicBezTo>
                <a:cubicBezTo>
                  <a:pt x="1399998" y="14675"/>
                  <a:pt x="1661942" y="11116"/>
                  <a:pt x="1865376" y="0"/>
                </a:cubicBezTo>
                <a:cubicBezTo>
                  <a:pt x="1864362" y="10031"/>
                  <a:pt x="1864572" y="16643"/>
                  <a:pt x="1865376" y="21946"/>
                </a:cubicBezTo>
                <a:cubicBezTo>
                  <a:pt x="1743147" y="20700"/>
                  <a:pt x="1422752" y="8804"/>
                  <a:pt x="1280892" y="21946"/>
                </a:cubicBezTo>
                <a:cubicBezTo>
                  <a:pt x="1139032" y="35088"/>
                  <a:pt x="780480" y="54782"/>
                  <a:pt x="621792" y="21946"/>
                </a:cubicBezTo>
                <a:cubicBezTo>
                  <a:pt x="463104" y="-10890"/>
                  <a:pt x="153846" y="28408"/>
                  <a:pt x="0" y="21946"/>
                </a:cubicBezTo>
                <a:cubicBezTo>
                  <a:pt x="29" y="16642"/>
                  <a:pt x="128" y="4828"/>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C2406DC-B336-FEE3-3914-0C6EDDDDE6ED}"/>
              </a:ext>
            </a:extLst>
          </p:cNvPr>
          <p:cNvSpPr txBox="1"/>
          <p:nvPr/>
        </p:nvSpPr>
        <p:spPr>
          <a:xfrm>
            <a:off x="6400798" y="5328438"/>
            <a:ext cx="7457846" cy="2067229"/>
          </a:xfrm>
          <a:prstGeom prst="rect">
            <a:avLst/>
          </a:prstGeom>
        </p:spPr>
        <p:txBody>
          <a:bodyPr vert="horz" lIns="91440" tIns="45720" rIns="91440" bIns="45720" rtlCol="0" anchor="ctr">
            <a:normAutofit/>
          </a:bodyPr>
          <a:lstStyle/>
          <a:p>
            <a:pPr indent="-228600">
              <a:lnSpc>
                <a:spcPct val="90000"/>
              </a:lnSpc>
              <a:spcAft>
                <a:spcPts val="586"/>
              </a:spcAft>
              <a:buFont typeface="Arial" panose="020B0604020202020204" pitchFamily="34" charset="0"/>
              <a:buChar char="•"/>
            </a:pPr>
            <a:r>
              <a:rPr lang="en-US" sz="2800" dirty="0"/>
              <a:t>Fun day for school of children with special needs in Amwaj Beach Club  </a:t>
            </a:r>
          </a:p>
        </p:txBody>
      </p:sp>
      <p:sp>
        <p:nvSpPr>
          <p:cNvPr id="8" name="TextBox 7">
            <a:extLst>
              <a:ext uri="{FF2B5EF4-FFF2-40B4-BE49-F238E27FC236}">
                <a16:creationId xmlns:a16="http://schemas.microsoft.com/office/drawing/2014/main" id="{9CA871AD-AF8D-5FD2-C53C-C32EDEFC3E5F}"/>
              </a:ext>
            </a:extLst>
          </p:cNvPr>
          <p:cNvSpPr txBox="1"/>
          <p:nvPr/>
        </p:nvSpPr>
        <p:spPr>
          <a:xfrm>
            <a:off x="555956" y="6135836"/>
            <a:ext cx="5076744" cy="584775"/>
          </a:xfrm>
          <a:prstGeom prst="rect">
            <a:avLst/>
          </a:prstGeom>
          <a:noFill/>
        </p:spPr>
        <p:txBody>
          <a:bodyPr wrap="square" rtlCol="0">
            <a:spAutoFit/>
          </a:bodyPr>
          <a:lstStyle/>
          <a:p>
            <a:pPr defTabSz="548640">
              <a:spcAft>
                <a:spcPts val="600"/>
              </a:spcAft>
            </a:pPr>
            <a:r>
              <a:rPr lang="en-US" sz="3200" b="1" dirty="0">
                <a:solidFill>
                  <a:prstClr val="black"/>
                </a:solidFill>
                <a:latin typeface="Aptos Display" panose="020B0004020202020204" pitchFamily="34" charset="0"/>
              </a:rPr>
              <a:t>Caring for our community</a:t>
            </a:r>
          </a:p>
        </p:txBody>
      </p:sp>
    </p:spTree>
    <p:extLst>
      <p:ext uri="{BB962C8B-B14F-4D97-AF65-F5344CB8AC3E}">
        <p14:creationId xmlns:p14="http://schemas.microsoft.com/office/powerpoint/2010/main" val="5182516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71A784BF-09DB-448D-99FC-B49DFC6605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1600" y="771526"/>
            <a:ext cx="11887200" cy="66865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endParaRPr lang="en-US" sz="1756">
              <a:solidFill>
                <a:prstClr val="white"/>
              </a:solidFill>
              <a:latin typeface="Calibri"/>
            </a:endParaRPr>
          </a:p>
        </p:txBody>
      </p:sp>
      <p:sp useBgFill="1">
        <p:nvSpPr>
          <p:cNvPr id="29" name="Rectangle 28">
            <a:extLst>
              <a:ext uri="{FF2B5EF4-FFF2-40B4-BE49-F238E27FC236}">
                <a16:creationId xmlns:a16="http://schemas.microsoft.com/office/drawing/2014/main" id="{917859B3-4C91-478D-929D-BB6433F90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12156" y="4884958"/>
            <a:ext cx="10888261" cy="2037084"/>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1540">
              <a:defRPr/>
            </a:pPr>
            <a:endParaRPr lang="en-US" sz="1756">
              <a:solidFill>
                <a:prstClr val="white"/>
              </a:solidFill>
              <a:latin typeface="Calibri" panose="020F0502020204030204"/>
            </a:endParaRPr>
          </a:p>
        </p:txBody>
      </p:sp>
      <p:sp>
        <p:nvSpPr>
          <p:cNvPr id="31" name="Rectangle 30">
            <a:extLst>
              <a:ext uri="{FF2B5EF4-FFF2-40B4-BE49-F238E27FC236}">
                <a16:creationId xmlns:a16="http://schemas.microsoft.com/office/drawing/2014/main" id="{6283FBD2-A663-469F-855C-06D86E3C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9749" y="5560255"/>
            <a:ext cx="124816" cy="6864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1540">
              <a:defRPr/>
            </a:pPr>
            <a:endParaRPr lang="en-US" sz="1756" dirty="0">
              <a:solidFill>
                <a:prstClr val="white"/>
              </a:solidFill>
              <a:latin typeface="Calibri" panose="020F0502020204030204"/>
            </a:endParaRPr>
          </a:p>
        </p:txBody>
      </p:sp>
      <p:sp>
        <p:nvSpPr>
          <p:cNvPr id="33" name="Rectangle 32">
            <a:extLst>
              <a:ext uri="{FF2B5EF4-FFF2-40B4-BE49-F238E27FC236}">
                <a16:creationId xmlns:a16="http://schemas.microsoft.com/office/drawing/2014/main" id="{8A1279FC-7441-4E55-B082-2774E6316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685158" y="5894583"/>
            <a:ext cx="1426464" cy="17831"/>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1540">
              <a:defRPr/>
            </a:pPr>
            <a:endParaRPr lang="en-US" sz="1756">
              <a:solidFill>
                <a:prstClr val="white"/>
              </a:solidFill>
              <a:latin typeface="Calibri" panose="020F0502020204030204"/>
            </a:endParaRPr>
          </a:p>
        </p:txBody>
      </p:sp>
      <p:sp>
        <p:nvSpPr>
          <p:cNvPr id="3" name="TextBox 2">
            <a:extLst>
              <a:ext uri="{FF2B5EF4-FFF2-40B4-BE49-F238E27FC236}">
                <a16:creationId xmlns:a16="http://schemas.microsoft.com/office/drawing/2014/main" id="{26DCD42A-3FD7-420F-0269-1EC34C510AD9}"/>
              </a:ext>
            </a:extLst>
          </p:cNvPr>
          <p:cNvSpPr txBox="1"/>
          <p:nvPr/>
        </p:nvSpPr>
        <p:spPr>
          <a:xfrm>
            <a:off x="5642360" y="5095700"/>
            <a:ext cx="6926584" cy="1604772"/>
          </a:xfrm>
          <a:prstGeom prst="rect">
            <a:avLst/>
          </a:prstGeom>
        </p:spPr>
        <p:txBody>
          <a:bodyPr vert="horz" lIns="89154" tIns="44578" rIns="89154" bIns="44578" rtlCol="0" anchor="ctr">
            <a:normAutofit lnSpcReduction="10000"/>
          </a:bodyPr>
          <a:lstStyle/>
          <a:p>
            <a:pPr indent="-222886" defTabSz="891540">
              <a:lnSpc>
                <a:spcPct val="90000"/>
              </a:lnSpc>
              <a:spcAft>
                <a:spcPts val="586"/>
              </a:spcAft>
              <a:buFont typeface="Arial" panose="020B0604020202020204" pitchFamily="34" charset="0"/>
              <a:buChar char="•"/>
            </a:pPr>
            <a:r>
              <a:rPr lang="en-US" sz="2800" b="1" dirty="0">
                <a:solidFill>
                  <a:prstClr val="black"/>
                </a:solidFill>
                <a:latin typeface="Aptos Display" panose="020B0004020202020204" pitchFamily="34" charset="0"/>
              </a:rPr>
              <a:t>Community Engagement</a:t>
            </a:r>
            <a:r>
              <a:rPr lang="en-US" sz="2800" dirty="0">
                <a:solidFill>
                  <a:prstClr val="black"/>
                </a:solidFill>
                <a:latin typeface="Aptos Display" panose="020B0004020202020204" pitchFamily="34" charset="0"/>
              </a:rPr>
              <a:t>: We actively support and invest in the local community, working together to create a sustainable and thriving environment</a:t>
            </a:r>
            <a:r>
              <a:rPr lang="en-US" sz="1756" dirty="0">
                <a:solidFill>
                  <a:prstClr val="black"/>
                </a:solidFill>
                <a:latin typeface="Aptos Display" panose="020B0004020202020204" pitchFamily="34" charset="0"/>
              </a:rPr>
              <a:t>.</a:t>
            </a:r>
          </a:p>
        </p:txBody>
      </p:sp>
      <p:sp>
        <p:nvSpPr>
          <p:cNvPr id="11" name="TextBox 10">
            <a:extLst>
              <a:ext uri="{FF2B5EF4-FFF2-40B4-BE49-F238E27FC236}">
                <a16:creationId xmlns:a16="http://schemas.microsoft.com/office/drawing/2014/main" id="{CA3E316E-EF33-231F-803B-77F54320D311}"/>
              </a:ext>
            </a:extLst>
          </p:cNvPr>
          <p:cNvSpPr txBox="1"/>
          <p:nvPr/>
        </p:nvSpPr>
        <p:spPr>
          <a:xfrm>
            <a:off x="2209619" y="5432959"/>
            <a:ext cx="3197687" cy="1077218"/>
          </a:xfrm>
          <a:prstGeom prst="rect">
            <a:avLst/>
          </a:prstGeom>
          <a:noFill/>
        </p:spPr>
        <p:txBody>
          <a:bodyPr wrap="square" rtlCol="0">
            <a:spAutoFit/>
          </a:bodyPr>
          <a:lstStyle/>
          <a:p>
            <a:pPr defTabSz="548640"/>
            <a:r>
              <a:rPr lang="en-US" sz="3200" b="1" dirty="0">
                <a:solidFill>
                  <a:prstClr val="black"/>
                </a:solidFill>
                <a:latin typeface="Aptos Display" panose="020B0004020202020204" pitchFamily="34" charset="0"/>
              </a:rPr>
              <a:t>Blood donation initiative</a:t>
            </a:r>
          </a:p>
        </p:txBody>
      </p:sp>
      <p:pic>
        <p:nvPicPr>
          <p:cNvPr id="2" name="Picture 1" descr="WhatsApp Image 2025-02-18 at 12.46.01 PM (1)">
            <a:extLst>
              <a:ext uri="{FF2B5EF4-FFF2-40B4-BE49-F238E27FC236}">
                <a16:creationId xmlns:a16="http://schemas.microsoft.com/office/drawing/2014/main" id="{BD072455-6B6F-B3FC-85E4-E188078313EA}"/>
              </a:ext>
            </a:extLst>
          </p:cNvPr>
          <p:cNvPicPr>
            <a:picLocks noGrp="1" noChangeAspect="1"/>
          </p:cNvPicPr>
          <p:nvPr isPhoto="1"/>
        </p:nvPicPr>
        <p:blipFill>
          <a:blip r:embed="rId2">
            <a:lum/>
            <a:alphaModFix/>
            <a:extLst>
              <a:ext uri="{28A0092B-C50C-407E-A947-70E740481C1C}">
                <a14:useLocalDpi xmlns:a14="http://schemas.microsoft.com/office/drawing/2010/main" val="0"/>
              </a:ext>
            </a:extLst>
          </a:blip>
          <a:stretch>
            <a:fillRect/>
          </a:stretch>
        </p:blipFill>
        <p:spPr>
          <a:xfrm>
            <a:off x="1974565" y="279529"/>
            <a:ext cx="10825852" cy="4524600"/>
          </a:xfrm>
          <a:prstGeom prst="rect">
            <a:avLst/>
          </a:prstGeom>
        </p:spPr>
      </p:pic>
    </p:spTree>
    <p:extLst>
      <p:ext uri="{BB962C8B-B14F-4D97-AF65-F5344CB8AC3E}">
        <p14:creationId xmlns:p14="http://schemas.microsoft.com/office/powerpoint/2010/main" val="26186848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6D731904-7733-45B0-902C-289497204C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16">
            <a:extLst>
              <a:ext uri="{FF2B5EF4-FFF2-40B4-BE49-F238E27FC236}">
                <a16:creationId xmlns:a16="http://schemas.microsoft.com/office/drawing/2014/main" id="{504E6397-35D7-4AEC-9DA9-B7F6B12B8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5299" y="5062686"/>
            <a:ext cx="13400936" cy="2507180"/>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erson holding a box in front of a building&#10;&#10;AI-generated content may be incorrect.">
            <a:extLst>
              <a:ext uri="{FF2B5EF4-FFF2-40B4-BE49-F238E27FC236}">
                <a16:creationId xmlns:a16="http://schemas.microsoft.com/office/drawing/2014/main" id="{555838CC-364C-9FE0-1D01-808005352604}"/>
              </a:ext>
            </a:extLst>
          </p:cNvPr>
          <p:cNvPicPr>
            <a:picLocks noChangeAspect="1"/>
          </p:cNvPicPr>
          <p:nvPr/>
        </p:nvPicPr>
        <p:blipFill>
          <a:blip r:embed="rId2"/>
          <a:srcRect l="9043" r="9365" b="-1"/>
          <a:stretch/>
        </p:blipFill>
        <p:spPr>
          <a:xfrm>
            <a:off x="7" y="10"/>
            <a:ext cx="5861259" cy="4795103"/>
          </a:xfrm>
          <a:prstGeom prst="rect">
            <a:avLst/>
          </a:prstGeom>
        </p:spPr>
      </p:pic>
      <p:pic>
        <p:nvPicPr>
          <p:cNvPr id="5" name="Picture 4" descr="A group of people sitting in chairs in front of a screen&#10;&#10;AI-generated content may be incorrect.">
            <a:extLst>
              <a:ext uri="{FF2B5EF4-FFF2-40B4-BE49-F238E27FC236}">
                <a16:creationId xmlns:a16="http://schemas.microsoft.com/office/drawing/2014/main" id="{2DD1674C-941F-37DC-C371-9F08A9637247}"/>
              </a:ext>
            </a:extLst>
          </p:cNvPr>
          <p:cNvPicPr>
            <a:picLocks noChangeAspect="1"/>
          </p:cNvPicPr>
          <p:nvPr/>
        </p:nvPicPr>
        <p:blipFill>
          <a:blip r:embed="rId3"/>
          <a:srcRect t="2774" r="-2" b="22365"/>
          <a:stretch/>
        </p:blipFill>
        <p:spPr>
          <a:xfrm>
            <a:off x="6089852" y="10"/>
            <a:ext cx="8540542" cy="4795103"/>
          </a:xfrm>
          <a:prstGeom prst="rect">
            <a:avLst/>
          </a:prstGeom>
        </p:spPr>
      </p:pic>
      <p:sp>
        <p:nvSpPr>
          <p:cNvPr id="19" name="Rectangle 18">
            <a:extLst>
              <a:ext uri="{FF2B5EF4-FFF2-40B4-BE49-F238E27FC236}">
                <a16:creationId xmlns:a16="http://schemas.microsoft.com/office/drawing/2014/main" id="{62C5A04F-2AEB-4631-8314-A8B812E1E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489" y="5893822"/>
            <a:ext cx="153619" cy="8449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1" name="Rectangle 20">
            <a:extLst>
              <a:ext uri="{FF2B5EF4-FFF2-40B4-BE49-F238E27FC236}">
                <a16:creationId xmlns:a16="http://schemas.microsoft.com/office/drawing/2014/main" id="{4B2B1C70-BF3F-41BD-871B-63D8F911F7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92249" y="6305302"/>
            <a:ext cx="1755648" cy="2194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938B00B-F900-E69E-FF41-E874AE028A69}"/>
              </a:ext>
            </a:extLst>
          </p:cNvPr>
          <p:cNvSpPr txBox="1"/>
          <p:nvPr/>
        </p:nvSpPr>
        <p:spPr>
          <a:xfrm>
            <a:off x="6419088" y="5328722"/>
            <a:ext cx="7209129" cy="1975104"/>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3200" b="1" dirty="0"/>
              <a:t>57357 Cancer Hospital support </a:t>
            </a:r>
          </a:p>
        </p:txBody>
      </p:sp>
      <p:sp>
        <p:nvSpPr>
          <p:cNvPr id="8" name="TextBox 7">
            <a:extLst>
              <a:ext uri="{FF2B5EF4-FFF2-40B4-BE49-F238E27FC236}">
                <a16:creationId xmlns:a16="http://schemas.microsoft.com/office/drawing/2014/main" id="{39AC4884-9A05-C185-35B6-5E2203ACABB9}"/>
              </a:ext>
            </a:extLst>
          </p:cNvPr>
          <p:cNvSpPr txBox="1"/>
          <p:nvPr/>
        </p:nvSpPr>
        <p:spPr>
          <a:xfrm>
            <a:off x="1407407" y="5777665"/>
            <a:ext cx="3987528" cy="1077218"/>
          </a:xfrm>
          <a:prstGeom prst="rect">
            <a:avLst/>
          </a:prstGeom>
          <a:noFill/>
        </p:spPr>
        <p:txBody>
          <a:bodyPr wrap="square">
            <a:spAutoFit/>
          </a:bodyPr>
          <a:lstStyle/>
          <a:p>
            <a:r>
              <a:rPr lang="en-US" sz="3200" b="1" dirty="0">
                <a:solidFill>
                  <a:prstClr val="black"/>
                </a:solidFill>
                <a:latin typeface="Aptos Display" panose="020B0004020202020204" pitchFamily="34" charset="0"/>
              </a:rPr>
              <a:t>Community Engagement</a:t>
            </a:r>
            <a:endParaRPr lang="en-US" sz="3200" dirty="0"/>
          </a:p>
        </p:txBody>
      </p:sp>
    </p:spTree>
    <p:extLst>
      <p:ext uri="{BB962C8B-B14F-4D97-AF65-F5344CB8AC3E}">
        <p14:creationId xmlns:p14="http://schemas.microsoft.com/office/powerpoint/2010/main" val="19207906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E6C4264-39FA-B4E9-DFDA-8FCAEC8A257D}"/>
            </a:ext>
          </a:extLst>
        </p:cNvPr>
        <p:cNvGrpSpPr/>
        <p:nvPr/>
      </p:nvGrpSpPr>
      <p:grpSpPr>
        <a:xfrm>
          <a:off x="0" y="0"/>
          <a:ext cx="0" cy="0"/>
          <a:chOff x="0" y="0"/>
          <a:chExt cx="0" cy="0"/>
        </a:xfrm>
      </p:grpSpPr>
      <p:sp useBgFill="1">
        <p:nvSpPr>
          <p:cNvPr id="81" name="Rectangle 80">
            <a:extLst>
              <a:ext uri="{FF2B5EF4-FFF2-40B4-BE49-F238E27FC236}">
                <a16:creationId xmlns:a16="http://schemas.microsoft.com/office/drawing/2014/main" id="{C0D35DEF-6008-463B-83B3-F65035F099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2" name="Rectangle 81">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1863" y="5659306"/>
            <a:ext cx="13316819" cy="1887779"/>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711A0E0-3912-F51F-8772-4531079F603D}"/>
              </a:ext>
            </a:extLst>
          </p:cNvPr>
          <p:cNvSpPr txBox="1"/>
          <p:nvPr/>
        </p:nvSpPr>
        <p:spPr>
          <a:xfrm>
            <a:off x="1042416" y="5780234"/>
            <a:ext cx="6002121" cy="164592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300" dirty="0">
                <a:latin typeface="+mj-lt"/>
                <a:ea typeface="+mj-ea"/>
                <a:cs typeface="+mj-cs"/>
              </a:rPr>
              <a:t>Regular beach cleaning activities </a:t>
            </a:r>
          </a:p>
        </p:txBody>
      </p:sp>
      <p:sp>
        <p:nvSpPr>
          <p:cNvPr id="12" name="TextBox 11">
            <a:extLst>
              <a:ext uri="{FF2B5EF4-FFF2-40B4-BE49-F238E27FC236}">
                <a16:creationId xmlns:a16="http://schemas.microsoft.com/office/drawing/2014/main" id="{912C519B-9054-A588-B1DD-98BC222BBFFB}"/>
              </a:ext>
            </a:extLst>
          </p:cNvPr>
          <p:cNvSpPr txBox="1"/>
          <p:nvPr/>
        </p:nvSpPr>
        <p:spPr>
          <a:xfrm>
            <a:off x="7660840" y="5891982"/>
            <a:ext cx="5927142" cy="1422423"/>
          </a:xfrm>
          <a:prstGeom prst="rect">
            <a:avLst/>
          </a:prstGeom>
        </p:spPr>
        <p:txBody>
          <a:bodyPr vert="horz" lIns="91440" tIns="45720" rIns="91440" bIns="45720" rtlCol="0" anchor="ctr">
            <a:normAutofit/>
          </a:bodyPr>
          <a:lstStyle/>
          <a:p>
            <a:pPr>
              <a:lnSpc>
                <a:spcPct val="90000"/>
              </a:lnSpc>
              <a:spcBef>
                <a:spcPts val="1000"/>
              </a:spcBef>
              <a:spcAft>
                <a:spcPts val="586"/>
              </a:spcAft>
            </a:pPr>
            <a:r>
              <a:rPr lang="en-US" sz="2900" b="1"/>
              <a:t>Beach and coral cleaning </a:t>
            </a:r>
          </a:p>
        </p:txBody>
      </p:sp>
      <p:pic>
        <p:nvPicPr>
          <p:cNvPr id="4" name="Picture 3" descr="WhatsApp Image 2025-02-18 at 12.46.01 PM (3)">
            <a:extLst>
              <a:ext uri="{FF2B5EF4-FFF2-40B4-BE49-F238E27FC236}">
                <a16:creationId xmlns:a16="http://schemas.microsoft.com/office/drawing/2014/main" id="{01127948-62DA-A36C-B593-BFD263019E5D}"/>
              </a:ext>
            </a:extLst>
          </p:cNvPr>
          <p:cNvPicPr>
            <a:picLocks noGrp="1" noChangeAspect="1"/>
          </p:cNvPicPr>
          <p:nvPr isPhoto="1"/>
        </p:nvPicPr>
        <p:blipFill>
          <a:blip r:embed="rId3">
            <a:extLst>
              <a:ext uri="{28A0092B-C50C-407E-A947-70E740481C1C}">
                <a14:useLocalDpi xmlns:a14="http://schemas.microsoft.com/office/drawing/2010/main" val="0"/>
              </a:ext>
            </a:extLst>
          </a:blip>
          <a:srcRect t="4666" b="3552"/>
          <a:stretch/>
        </p:blipFill>
        <p:spPr>
          <a:xfrm>
            <a:off x="656790" y="642056"/>
            <a:ext cx="6517843" cy="4486655"/>
          </a:xfrm>
          <a:prstGeom prst="rect">
            <a:avLst/>
          </a:prstGeom>
        </p:spPr>
      </p:pic>
      <p:pic>
        <p:nvPicPr>
          <p:cNvPr id="2" name="Picture 1" descr="WhatsApp Image 2025-02-18 at 12.45.51 PM">
            <a:extLst>
              <a:ext uri="{FF2B5EF4-FFF2-40B4-BE49-F238E27FC236}">
                <a16:creationId xmlns:a16="http://schemas.microsoft.com/office/drawing/2014/main" id="{89D62EE8-EC62-0872-E45F-B8C4FDCCF11E}"/>
              </a:ext>
            </a:extLst>
          </p:cNvPr>
          <p:cNvPicPr>
            <a:picLocks noGrp="1" noChangeAspect="1"/>
          </p:cNvPicPr>
          <p:nvPr isPhoto="1"/>
        </p:nvPicPr>
        <p:blipFill>
          <a:blip r:embed="rId4">
            <a:extLst>
              <a:ext uri="{28A0092B-C50C-407E-A947-70E740481C1C}">
                <a14:useLocalDpi xmlns:a14="http://schemas.microsoft.com/office/drawing/2010/main" val="0"/>
              </a:ext>
            </a:extLst>
          </a:blip>
          <a:srcRect t="9537" r="2" b="2"/>
          <a:stretch/>
        </p:blipFill>
        <p:spPr>
          <a:xfrm>
            <a:off x="7455769" y="674299"/>
            <a:ext cx="6517843" cy="4422168"/>
          </a:xfrm>
          <a:prstGeom prst="rect">
            <a:avLst/>
          </a:prstGeom>
        </p:spPr>
      </p:pic>
      <p:sp>
        <p:nvSpPr>
          <p:cNvPr id="83" name="Rectangle 82">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3740" y="6210853"/>
            <a:ext cx="153620" cy="7846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Rectangle 83">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96839" y="6574261"/>
            <a:ext cx="1225750" cy="2194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95300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AF66537-A334-2926-A67E-652A5046DC3D}"/>
            </a:ext>
          </a:extLst>
        </p:cNvPr>
        <p:cNvGrpSpPr/>
        <p:nvPr/>
      </p:nvGrpSpPr>
      <p:grpSpPr>
        <a:xfrm>
          <a:off x="0" y="0"/>
          <a:ext cx="0" cy="0"/>
          <a:chOff x="0" y="0"/>
          <a:chExt cx="0" cy="0"/>
        </a:xfrm>
      </p:grpSpPr>
      <p:pic>
        <p:nvPicPr>
          <p:cNvPr id="7" name="Picture 6" descr="A group of men standing next to a pool with blue bags&#10;&#10;AI-generated content may be incorrect.">
            <a:extLst>
              <a:ext uri="{FF2B5EF4-FFF2-40B4-BE49-F238E27FC236}">
                <a16:creationId xmlns:a16="http://schemas.microsoft.com/office/drawing/2014/main" id="{7870D7E0-3422-0C75-AF6D-C762A1D7E2BC}"/>
              </a:ext>
            </a:extLst>
          </p:cNvPr>
          <p:cNvPicPr>
            <a:picLocks noChangeAspect="1"/>
          </p:cNvPicPr>
          <p:nvPr/>
        </p:nvPicPr>
        <p:blipFill>
          <a:blip r:embed="rId2"/>
          <a:srcRect l="3932" r="16068"/>
          <a:stretch/>
        </p:blipFill>
        <p:spPr>
          <a:xfrm>
            <a:off x="20" y="10"/>
            <a:ext cx="14630380" cy="8229590"/>
          </a:xfrm>
          <a:prstGeom prst="rect">
            <a:avLst/>
          </a:prstGeom>
        </p:spPr>
      </p:pic>
      <p:sp>
        <p:nvSpPr>
          <p:cNvPr id="48" name="Rectangle 4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4170"/>
            <a:ext cx="14630400" cy="88386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A536B30-232F-C408-CAAC-5DEB2386BB8E}"/>
              </a:ext>
            </a:extLst>
          </p:cNvPr>
          <p:cNvSpPr txBox="1"/>
          <p:nvPr/>
        </p:nvSpPr>
        <p:spPr>
          <a:xfrm>
            <a:off x="628650" y="6380688"/>
            <a:ext cx="13453110" cy="893803"/>
          </a:xfrm>
          <a:prstGeom prst="rect">
            <a:avLst/>
          </a:prstGeom>
        </p:spPr>
        <p:txBody>
          <a:bodyPr vert="horz" lIns="91440" tIns="45720" rIns="91440" bIns="45720" rtlCol="0" anchor="ctr">
            <a:normAutofit/>
          </a:bodyPr>
          <a:lstStyle/>
          <a:p>
            <a:pPr algn="ctr">
              <a:lnSpc>
                <a:spcPct val="90000"/>
              </a:lnSpc>
              <a:spcBef>
                <a:spcPct val="0"/>
              </a:spcBef>
              <a:spcAft>
                <a:spcPts val="586"/>
              </a:spcAft>
            </a:pPr>
            <a:r>
              <a:rPr lang="en-US" sz="4300" b="1">
                <a:solidFill>
                  <a:schemeClr val="tx1">
                    <a:lumMod val="85000"/>
                    <a:lumOff val="15000"/>
                  </a:schemeClr>
                </a:solidFill>
                <a:latin typeface="+mj-lt"/>
                <a:ea typeface="+mj-ea"/>
                <a:cs typeface="+mj-cs"/>
              </a:rPr>
              <a:t>Clean up day </a:t>
            </a:r>
          </a:p>
        </p:txBody>
      </p:sp>
      <p:cxnSp>
        <p:nvCxnSpPr>
          <p:cNvPr id="47" name="Straight Connector 4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290379"/>
            <a:ext cx="146304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361822"/>
            <a:ext cx="146304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D218D3F-ECAC-C2A2-F13F-8FCB02ED2450}"/>
              </a:ext>
            </a:extLst>
          </p:cNvPr>
          <p:cNvSpPr txBox="1"/>
          <p:nvPr/>
        </p:nvSpPr>
        <p:spPr>
          <a:xfrm>
            <a:off x="4821011" y="4430555"/>
            <a:ext cx="7967250" cy="2391370"/>
          </a:xfrm>
          <a:prstGeom prst="rect">
            <a:avLst/>
          </a:prstGeom>
        </p:spPr>
        <p:txBody>
          <a:bodyPr vert="horz" lIns="89154" tIns="44578" rIns="89154" bIns="44578" rtlCol="0" anchor="ctr">
            <a:normAutofit/>
          </a:bodyPr>
          <a:lstStyle/>
          <a:p>
            <a:pPr indent="-222886" defTabSz="891540">
              <a:lnSpc>
                <a:spcPct val="90000"/>
              </a:lnSpc>
              <a:spcAft>
                <a:spcPts val="586"/>
              </a:spcAft>
              <a:buFont typeface="Arial" panose="020B0604020202020204" pitchFamily="34" charset="0"/>
              <a:buChar char="•"/>
            </a:pPr>
            <a:endParaRPr lang="en-US" sz="1756" b="1" dirty="0">
              <a:solidFill>
                <a:prstClr val="black"/>
              </a:solidFill>
              <a:latin typeface="Calibri"/>
            </a:endParaRPr>
          </a:p>
        </p:txBody>
      </p:sp>
    </p:spTree>
    <p:extLst>
      <p:ext uri="{BB962C8B-B14F-4D97-AF65-F5344CB8AC3E}">
        <p14:creationId xmlns:p14="http://schemas.microsoft.com/office/powerpoint/2010/main" val="3981114530"/>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L_ORANGE_THEME_2014">
  <a:themeElements>
    <a:clrScheme name="TL_COLORS_2014">
      <a:dk1>
        <a:sysClr val="windowText" lastClr="000000"/>
      </a:dk1>
      <a:lt1>
        <a:sysClr val="window" lastClr="FFFFFF"/>
      </a:lt1>
      <a:dk2>
        <a:srgbClr val="AFCC46"/>
      </a:dk2>
      <a:lt2>
        <a:srgbClr val="9D9D9B"/>
      </a:lt2>
      <a:accent1>
        <a:srgbClr val="F7A600"/>
      </a:accent1>
      <a:accent2>
        <a:srgbClr val="00B0DB"/>
      </a:accent2>
      <a:accent3>
        <a:srgbClr val="5C9833"/>
      </a:accent3>
      <a:accent4>
        <a:srgbClr val="DADA00"/>
      </a:accent4>
      <a:accent5>
        <a:srgbClr val="EC6608"/>
      </a:accent5>
      <a:accent6>
        <a:srgbClr val="FDC300"/>
      </a:accent6>
      <a:hlink>
        <a:srgbClr val="000000"/>
      </a:hlink>
      <a:folHlink>
        <a:srgbClr val="000000"/>
      </a:folHlink>
    </a:clrScheme>
    <a:fontScheme name="TL_FONTS_2014">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3" Type="http://schemas.microsoft.com/office/2011/relationships/webextension" Target="webextension3.xml"/><Relationship Id="rId2" Type="http://schemas.microsoft.com/office/2011/relationships/webextension" Target="webextension2.xml"/><Relationship Id="rId1" Type="http://schemas.microsoft.com/office/2011/relationships/webextension" Target="webextension1.xml"/><Relationship Id="rId5" Type="http://schemas.microsoft.com/office/2011/relationships/webextension" Target="webextension5.xml"/><Relationship Id="rId4" Type="http://schemas.microsoft.com/office/2011/relationships/webextension" Target="webextension4.xml"/></Relationships>
</file>

<file path=ppt/webextensions/taskpanes.xml><?xml version="1.0" encoding="utf-8"?>
<wetp:taskpanes xmlns:wetp="http://schemas.microsoft.com/office/webextensions/taskpanes/2010/11">
  <wetp:taskpane dockstate="right" visibility="0" width="525" row="3">
    <wetp:webextensionref xmlns:r="http://schemas.openxmlformats.org/officeDocument/2006/relationships" r:id="rId1"/>
  </wetp:taskpane>
  <wetp:taskpane dockstate="right" visibility="0" width="525" row="5">
    <wetp:webextensionref xmlns:r="http://schemas.openxmlformats.org/officeDocument/2006/relationships" r:id="rId2"/>
  </wetp:taskpane>
  <wetp:taskpane dockstate="right" visibility="0" width="525" row="2">
    <wetp:webextensionref xmlns:r="http://schemas.openxmlformats.org/officeDocument/2006/relationships" r:id="rId3"/>
  </wetp:taskpane>
  <wetp:taskpane dockstate="right" visibility="0" width="525" row="3">
    <wetp:webextensionref xmlns:r="http://schemas.openxmlformats.org/officeDocument/2006/relationships" r:id="rId4"/>
  </wetp:taskpane>
  <wetp:taskpane dockstate="right" visibility="0" width="525" row="4">
    <wetp:webextensionref xmlns:r="http://schemas.openxmlformats.org/officeDocument/2006/relationships" r:id="rId5"/>
  </wetp:taskpane>
</wetp:taskpanes>
</file>

<file path=ppt/webextensions/webextension1.xml><?xml version="1.0" encoding="utf-8"?>
<we:webextension xmlns:we="http://schemas.microsoft.com/office/webextensions/webextension/2010/11" id="{0EADC781-CB03-4077-8231-464AC4E11533}">
  <we:reference id="wa200006067" version="1.0.0.5" store="en-US" storeType="OMEX"/>
  <we:alternateReferences>
    <we:reference id="wa200006067" version="1.0.0.5" store="wa200006067" storeType="OMEX"/>
  </we:alternateReferences>
  <we:properties/>
  <we:bindings/>
  <we:snapshot xmlns:r="http://schemas.openxmlformats.org/officeDocument/2006/relationships"/>
  <we:extLst>
    <a:ext xmlns:a="http://schemas.openxmlformats.org/drawingml/2006/main" uri="{0858819E-0033-43BF-8937-05EC82904868}">
      <we:backgroundApp state="1" runtimeId=""/>
    </a:ext>
  </we:extLst>
</we:webextension>
</file>

<file path=ppt/webextensions/webextension2.xml><?xml version="1.0" encoding="utf-8"?>
<we:webextension xmlns:we="http://schemas.microsoft.com/office/webextensions/webextension/2010/11" id="{93B6BC51-BF01-489D-8DF0-2A86CB6D5CA8}">
  <we:reference id="wa104381411" version="2.4.5.0" store="en-US" storeType="OMEX"/>
  <we:alternateReferences>
    <we:reference id="wa104381411" version="2.4.5.0" store="wa104381411" storeType="OMEX"/>
  </we:alternateReferences>
  <we:properties/>
  <we:bindings/>
  <we:snapshot xmlns:r="http://schemas.openxmlformats.org/officeDocument/2006/relationships"/>
</we:webextension>
</file>

<file path=ppt/webextensions/webextension3.xml><?xml version="1.0" encoding="utf-8"?>
<we:webextension xmlns:we="http://schemas.microsoft.com/office/webextensions/webextension/2010/11" id="{4DDB27DE-819D-4FAD-BF10-0E63FCA02CB4}">
  <we:reference id="wa104380050" version="3.8.0.0" store="en-US" storeType="OMEX"/>
  <we:alternateReferences>
    <we:reference id="wa104380050" version="3.8.0.0" store="wa104380050" storeType="OMEX"/>
  </we:alternateReferences>
  <we:properties/>
  <we:bindings/>
  <we:snapshot xmlns:r="http://schemas.openxmlformats.org/officeDocument/2006/relationships"/>
</we:webextension>
</file>

<file path=ppt/webextensions/webextension4.xml><?xml version="1.0" encoding="utf-8"?>
<we:webextension xmlns:we="http://schemas.microsoft.com/office/webextensions/webextension/2010/11" id="{4374DD1F-1982-4C0D-AFFE-98C8F8DD0DC4}">
  <we:reference id="wa200005669" version="2.0.0.0" store="en-US" storeType="OMEX"/>
  <we:alternateReferences>
    <we:reference id="WA200005669" version="2.0.0.0" store="" storeType="OMEX"/>
  </we:alternateReferences>
  <we:properties/>
  <we:bindings/>
  <we:snapshot xmlns:r="http://schemas.openxmlformats.org/officeDocument/2006/relationships"/>
</we:webextension>
</file>

<file path=ppt/webextensions/webextension5.xml><?xml version="1.0" encoding="utf-8"?>
<we:webextension xmlns:we="http://schemas.microsoft.com/office/webextensions/webextension/2010/11" id="{00277DA7-B483-44C6-A287-B3C0BE6687EB}">
  <we:reference id="wa200006214" version="1.0.0.0" store="en-US" storeType="OMEX"/>
  <we:alternateReferences>
    <we:reference id="WA200006214" version="1.0.0.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
  <TotalTime>7368</TotalTime>
  <Words>398</Words>
  <Application>Microsoft Office PowerPoint</Application>
  <PresentationFormat>Custom</PresentationFormat>
  <Paragraphs>47</Paragraphs>
  <Slides>13</Slides>
  <Notes>6</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13</vt:i4>
      </vt:variant>
    </vt:vector>
  </HeadingPairs>
  <TitlesOfParts>
    <vt:vector size="24" baseType="lpstr">
      <vt:lpstr>Aptos</vt:lpstr>
      <vt:lpstr>Aptos Display</vt:lpstr>
      <vt:lpstr>Arial</vt:lpstr>
      <vt:lpstr>Avenir Next LT Pro</vt:lpstr>
      <vt:lpstr>Bahnschrift SemiCondensed</vt:lpstr>
      <vt:lpstr>Calibri</vt:lpstr>
      <vt:lpstr>Congenial</vt:lpstr>
      <vt:lpstr>Congenial Black</vt:lpstr>
      <vt:lpstr>Wingdings</vt:lpstr>
      <vt:lpstr>1_Office Theme</vt:lpstr>
      <vt:lpstr>TL_ORANGE_THEME_2014</vt:lpstr>
      <vt:lpstr>PowerPoint Presentation</vt:lpstr>
      <vt:lpstr>Amwaj Beach Club Sustainability activities </vt:lpstr>
      <vt:lpstr>Our Commitments to Stakeholders</vt:lpstr>
      <vt:lpstr>PowerPoint Presentation</vt:lpstr>
      <vt:lpstr>PowerPoint Presentation</vt:lpstr>
      <vt:lpstr>PowerPoint Presentation</vt:lpstr>
      <vt:lpstr>PowerPoint Presentation</vt:lpstr>
      <vt:lpstr>PowerPoint Presentation</vt:lpstr>
      <vt:lpstr>PowerPoint Presentation</vt:lpstr>
      <vt:lpstr>Caring for Our Environment</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Quality Manager</cp:lastModifiedBy>
  <cp:revision>440</cp:revision>
  <dcterms:created xsi:type="dcterms:W3CDTF">2024-08-27T12:24:24Z</dcterms:created>
  <dcterms:modified xsi:type="dcterms:W3CDTF">2025-03-22T11:53:44Z</dcterms:modified>
</cp:coreProperties>
</file>